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</p:sldIdLst>
  <p:sldSz cx="18288000" cy="10287000"/>
  <p:notesSz cx="6858000" cy="9144000"/>
  <p:embeddedFontLst>
    <p:embeddedFont>
      <p:font typeface="Bobby Jones Soft" charset="1" panose="00000000000000000000"/>
      <p:regular r:id="rId18"/>
    </p:embeddedFont>
    <p:embeddedFont>
      <p:font typeface="Nunito" charset="1" panose="00000500000000000000"/>
      <p:regular r:id="rId19"/>
    </p:embeddedFont>
    <p:embeddedFont>
      <p:font typeface="Nunito Bold" charset="1" panose="00000800000000000000"/>
      <p:regular r:id="rId20"/>
    </p:embeddedFont>
    <p:embeddedFont>
      <p:font typeface="Canva Sans Bold" charset="1" panose="020B0803030501040103"/>
      <p:regular r:id="rId21"/>
    </p:embeddedFont>
    <p:embeddedFont>
      <p:font typeface="Canva Sans" charset="1" panose="020B0503030501040103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2.svg" Type="http://schemas.openxmlformats.org/officeDocument/2006/relationships/image"/><Relationship Id="rId11" Target="../media/image12.png" Type="http://schemas.openxmlformats.org/officeDocument/2006/relationships/image"/><Relationship Id="rId12" Target="../media/image13.svg" Type="http://schemas.openxmlformats.org/officeDocument/2006/relationships/image"/><Relationship Id="rId2" Target="../media/image14.png" Type="http://schemas.openxmlformats.org/officeDocument/2006/relationships/image"/><Relationship Id="rId3" Target="../media/image15.png" Type="http://schemas.openxmlformats.org/officeDocument/2006/relationships/image"/><Relationship Id="rId4" Target="../media/image16.sv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9.png" Type="http://schemas.openxmlformats.org/officeDocument/2006/relationships/image"/><Relationship Id="rId8" Target="../media/image20.svg" Type="http://schemas.openxmlformats.org/officeDocument/2006/relationships/image"/><Relationship Id="rId9" Target="../media/image2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3.png" Type="http://schemas.openxmlformats.org/officeDocument/2006/relationships/image"/><Relationship Id="rId4" Target="../media/image24.svg" Type="http://schemas.openxmlformats.org/officeDocument/2006/relationships/image"/><Relationship Id="rId5" Target="../media/image25.png" Type="http://schemas.openxmlformats.org/officeDocument/2006/relationships/image"/><Relationship Id="rId6" Target="../media/image26.svg" Type="http://schemas.openxmlformats.org/officeDocument/2006/relationships/image"/><Relationship Id="rId7" Target="../media/image27.png" Type="http://schemas.openxmlformats.org/officeDocument/2006/relationships/image"/><Relationship Id="rId8" Target="../media/image28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svg" Type="http://schemas.openxmlformats.org/officeDocument/2006/relationships/image"/><Relationship Id="rId11" Target="../media/image37.png" Type="http://schemas.openxmlformats.org/officeDocument/2006/relationships/image"/><Relationship Id="rId12" Target="../media/image38.svg" Type="http://schemas.openxmlformats.org/officeDocument/2006/relationships/image"/><Relationship Id="rId13" Target="../media/image39.png" Type="http://schemas.openxmlformats.org/officeDocument/2006/relationships/image"/><Relationship Id="rId2" Target="../media/image14.png" Type="http://schemas.openxmlformats.org/officeDocument/2006/relationships/image"/><Relationship Id="rId3" Target="../media/image29.png" Type="http://schemas.openxmlformats.org/officeDocument/2006/relationships/image"/><Relationship Id="rId4" Target="../media/image30.svg" Type="http://schemas.openxmlformats.org/officeDocument/2006/relationships/image"/><Relationship Id="rId5" Target="../media/image31.png" Type="http://schemas.openxmlformats.org/officeDocument/2006/relationships/image"/><Relationship Id="rId6" Target="../media/image32.svg" Type="http://schemas.openxmlformats.org/officeDocument/2006/relationships/image"/><Relationship Id="rId7" Target="../media/image33.png" Type="http://schemas.openxmlformats.org/officeDocument/2006/relationships/image"/><Relationship Id="rId8" Target="../media/image34.svg" Type="http://schemas.openxmlformats.org/officeDocument/2006/relationships/image"/><Relationship Id="rId9" Target="../media/image35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6.svg" Type="http://schemas.openxmlformats.org/officeDocument/2006/relationships/image"/><Relationship Id="rId11" Target="../media/image37.png" Type="http://schemas.openxmlformats.org/officeDocument/2006/relationships/image"/><Relationship Id="rId12" Target="../media/image38.svg" Type="http://schemas.openxmlformats.org/officeDocument/2006/relationships/image"/><Relationship Id="rId13" Target="../media/image40.png" Type="http://schemas.openxmlformats.org/officeDocument/2006/relationships/image"/><Relationship Id="rId14" Target="../media/image41.png" Type="http://schemas.openxmlformats.org/officeDocument/2006/relationships/image"/><Relationship Id="rId2" Target="../media/image14.png" Type="http://schemas.openxmlformats.org/officeDocument/2006/relationships/image"/><Relationship Id="rId3" Target="../media/image29.png" Type="http://schemas.openxmlformats.org/officeDocument/2006/relationships/image"/><Relationship Id="rId4" Target="../media/image30.svg" Type="http://schemas.openxmlformats.org/officeDocument/2006/relationships/image"/><Relationship Id="rId5" Target="../media/image31.png" Type="http://schemas.openxmlformats.org/officeDocument/2006/relationships/image"/><Relationship Id="rId6" Target="../media/image32.svg" Type="http://schemas.openxmlformats.org/officeDocument/2006/relationships/image"/><Relationship Id="rId7" Target="../media/image33.png" Type="http://schemas.openxmlformats.org/officeDocument/2006/relationships/image"/><Relationship Id="rId8" Target="../media/image34.svg" Type="http://schemas.openxmlformats.org/officeDocument/2006/relationships/image"/><Relationship Id="rId9" Target="../media/image35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7.svg" Type="http://schemas.openxmlformats.org/officeDocument/2006/relationships/image"/><Relationship Id="rId11" Target="../media/image33.png" Type="http://schemas.openxmlformats.org/officeDocument/2006/relationships/image"/><Relationship Id="rId12" Target="../media/image34.svg" Type="http://schemas.openxmlformats.org/officeDocument/2006/relationships/image"/><Relationship Id="rId2" Target="../media/image1.png" Type="http://schemas.openxmlformats.org/officeDocument/2006/relationships/image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44.png" Type="http://schemas.openxmlformats.org/officeDocument/2006/relationships/image"/><Relationship Id="rId6" Target="../media/image45.svg" Type="http://schemas.openxmlformats.org/officeDocument/2006/relationships/image"/><Relationship Id="rId7" Target="../media/image25.png" Type="http://schemas.openxmlformats.org/officeDocument/2006/relationships/image"/><Relationship Id="rId8" Target="../media/image26.svg" Type="http://schemas.openxmlformats.org/officeDocument/2006/relationships/image"/><Relationship Id="rId9" Target="../media/image46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7.svg" Type="http://schemas.openxmlformats.org/officeDocument/2006/relationships/image"/><Relationship Id="rId11" Target="../media/image33.png" Type="http://schemas.openxmlformats.org/officeDocument/2006/relationships/image"/><Relationship Id="rId12" Target="../media/image34.svg" Type="http://schemas.openxmlformats.org/officeDocument/2006/relationships/image"/><Relationship Id="rId13" Target="../media/image48.png" Type="http://schemas.openxmlformats.org/officeDocument/2006/relationships/image"/><Relationship Id="rId2" Target="../media/image1.png" Type="http://schemas.openxmlformats.org/officeDocument/2006/relationships/image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44.png" Type="http://schemas.openxmlformats.org/officeDocument/2006/relationships/image"/><Relationship Id="rId6" Target="../media/image45.svg" Type="http://schemas.openxmlformats.org/officeDocument/2006/relationships/image"/><Relationship Id="rId7" Target="../media/image25.png" Type="http://schemas.openxmlformats.org/officeDocument/2006/relationships/image"/><Relationship Id="rId8" Target="../media/image26.svg" Type="http://schemas.openxmlformats.org/officeDocument/2006/relationships/image"/><Relationship Id="rId9" Target="../media/image46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7.svg" Type="http://schemas.openxmlformats.org/officeDocument/2006/relationships/image"/><Relationship Id="rId11" Target="../media/image33.png" Type="http://schemas.openxmlformats.org/officeDocument/2006/relationships/image"/><Relationship Id="rId12" Target="../media/image34.svg" Type="http://schemas.openxmlformats.org/officeDocument/2006/relationships/image"/><Relationship Id="rId2" Target="../media/image1.png" Type="http://schemas.openxmlformats.org/officeDocument/2006/relationships/image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44.png" Type="http://schemas.openxmlformats.org/officeDocument/2006/relationships/image"/><Relationship Id="rId6" Target="../media/image45.svg" Type="http://schemas.openxmlformats.org/officeDocument/2006/relationships/image"/><Relationship Id="rId7" Target="../media/image25.png" Type="http://schemas.openxmlformats.org/officeDocument/2006/relationships/image"/><Relationship Id="rId8" Target="../media/image26.svg" Type="http://schemas.openxmlformats.org/officeDocument/2006/relationships/image"/><Relationship Id="rId9" Target="../media/image46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49.png" Type="http://schemas.openxmlformats.org/officeDocument/2006/relationships/image"/><Relationship Id="rId12" Target="../media/image50.svg" Type="http://schemas.openxmlformats.org/officeDocument/2006/relationships/image"/><Relationship Id="rId2" Target="../media/image14.png" Type="http://schemas.openxmlformats.org/officeDocument/2006/relationships/image"/><Relationship Id="rId3" Target="../media/image21.png" Type="http://schemas.openxmlformats.org/officeDocument/2006/relationships/image"/><Relationship Id="rId4" Target="../media/image22.sv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15.png" Type="http://schemas.openxmlformats.org/officeDocument/2006/relationships/image"/><Relationship Id="rId8" Target="../media/image16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0.svg" Type="http://schemas.openxmlformats.org/officeDocument/2006/relationships/image"/><Relationship Id="rId2" Target="../media/image14.png" Type="http://schemas.openxmlformats.org/officeDocument/2006/relationships/image"/><Relationship Id="rId3" Target="../media/image21.png" Type="http://schemas.openxmlformats.org/officeDocument/2006/relationships/image"/><Relationship Id="rId4" Target="../media/image22.sv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49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4.svg" Type="http://schemas.openxmlformats.org/officeDocument/2006/relationships/image"/><Relationship Id="rId2" Target="../media/image1.png" Type="http://schemas.openxmlformats.org/officeDocument/2006/relationships/image"/><Relationship Id="rId3" Target="../media/image42.png" Type="http://schemas.openxmlformats.org/officeDocument/2006/relationships/image"/><Relationship Id="rId4" Target="../media/image43.svg" Type="http://schemas.openxmlformats.org/officeDocument/2006/relationships/image"/><Relationship Id="rId5" Target="../media/image31.png" Type="http://schemas.openxmlformats.org/officeDocument/2006/relationships/image"/><Relationship Id="rId6" Target="../media/image32.svg" Type="http://schemas.openxmlformats.org/officeDocument/2006/relationships/image"/><Relationship Id="rId7" Target="../media/image51.png" Type="http://schemas.openxmlformats.org/officeDocument/2006/relationships/image"/><Relationship Id="rId8" Target="../media/image52.svg" Type="http://schemas.openxmlformats.org/officeDocument/2006/relationships/image"/><Relationship Id="rId9" Target="../media/image53.pn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6.svg" Type="http://schemas.openxmlformats.org/officeDocument/2006/relationships/image"/><Relationship Id="rId2" Target="../media/image14.png" Type="http://schemas.openxmlformats.org/officeDocument/2006/relationships/image"/><Relationship Id="rId3" Target="../media/image55.png" Type="http://schemas.openxmlformats.org/officeDocument/2006/relationships/image"/><Relationship Id="rId4" Target="../media/image56.svg" Type="http://schemas.openxmlformats.org/officeDocument/2006/relationships/image"/><Relationship Id="rId5" Target="../media/image21.png" Type="http://schemas.openxmlformats.org/officeDocument/2006/relationships/image"/><Relationship Id="rId6" Target="../media/image22.svg" Type="http://schemas.openxmlformats.org/officeDocument/2006/relationships/image"/><Relationship Id="rId7" Target="../media/image57.png" Type="http://schemas.openxmlformats.org/officeDocument/2006/relationships/image"/><Relationship Id="rId8" Target="../media/image58.svg" Type="http://schemas.openxmlformats.org/officeDocument/2006/relationships/image"/><Relationship Id="rId9" Target="../media/image2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944112" y="1047194"/>
            <a:ext cx="10399776" cy="8229600"/>
          </a:xfrm>
          <a:custGeom>
            <a:avLst/>
            <a:gdLst/>
            <a:ahLst/>
            <a:cxnLst/>
            <a:rect r="r" b="b" t="t" l="l"/>
            <a:pathLst>
              <a:path h="8229600" w="10399776">
                <a:moveTo>
                  <a:pt x="0" y="0"/>
                </a:moveTo>
                <a:lnTo>
                  <a:pt x="10399776" y="0"/>
                </a:lnTo>
                <a:lnTo>
                  <a:pt x="10399776" y="8229600"/>
                </a:lnTo>
                <a:lnTo>
                  <a:pt x="0" y="822960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4" id="4"/>
          <p:cNvGrpSpPr/>
          <p:nvPr/>
        </p:nvGrpSpPr>
        <p:grpSpPr>
          <a:xfrm rot="0">
            <a:off x="5676679" y="7134024"/>
            <a:ext cx="6934641" cy="1475926"/>
            <a:chOff x="0" y="0"/>
            <a:chExt cx="2024286" cy="43083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92710" y="106680"/>
              <a:ext cx="1920146" cy="311456"/>
            </a:xfrm>
            <a:custGeom>
              <a:avLst/>
              <a:gdLst/>
              <a:ahLst/>
              <a:cxnLst/>
              <a:rect r="r" b="b" t="t" l="l"/>
              <a:pathLst>
                <a:path h="311456" w="1920146">
                  <a:moveTo>
                    <a:pt x="1893476" y="122226"/>
                  </a:moveTo>
                  <a:cubicBezTo>
                    <a:pt x="1893476" y="209856"/>
                    <a:pt x="1817276" y="280976"/>
                    <a:pt x="1735996" y="280976"/>
                  </a:cubicBezTo>
                  <a:lnTo>
                    <a:pt x="66040" y="280976"/>
                  </a:lnTo>
                  <a:cubicBezTo>
                    <a:pt x="43180" y="280976"/>
                    <a:pt x="20320" y="275896"/>
                    <a:pt x="0" y="267006"/>
                  </a:cubicBezTo>
                  <a:cubicBezTo>
                    <a:pt x="26670" y="294946"/>
                    <a:pt x="63500" y="311456"/>
                    <a:pt x="106365" y="311456"/>
                  </a:cubicBezTo>
                  <a:lnTo>
                    <a:pt x="1774096" y="311456"/>
                  </a:lnTo>
                  <a:cubicBezTo>
                    <a:pt x="1854106" y="311456"/>
                    <a:pt x="1920146" y="245416"/>
                    <a:pt x="1920146" y="165406"/>
                  </a:cubicBezTo>
                  <a:lnTo>
                    <a:pt x="1920146" y="95250"/>
                  </a:lnTo>
                  <a:cubicBezTo>
                    <a:pt x="1920146" y="58420"/>
                    <a:pt x="1906176" y="25400"/>
                    <a:pt x="1884586" y="0"/>
                  </a:cubicBezTo>
                  <a:cubicBezTo>
                    <a:pt x="1890936" y="16510"/>
                    <a:pt x="1893476" y="34290"/>
                    <a:pt x="1893476" y="52070"/>
                  </a:cubicBezTo>
                  <a:lnTo>
                    <a:pt x="1893476" y="122226"/>
                  </a:lnTo>
                  <a:close/>
                </a:path>
              </a:pathLst>
            </a:custGeom>
            <a:solidFill>
              <a:srgbClr val="7F664F"/>
            </a:solid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2700" y="12700"/>
              <a:ext cx="1959516" cy="362256"/>
            </a:xfrm>
            <a:custGeom>
              <a:avLst/>
              <a:gdLst/>
              <a:ahLst/>
              <a:cxnLst/>
              <a:rect r="r" b="b" t="t" l="l"/>
              <a:pathLst>
                <a:path h="362256" w="1959516">
                  <a:moveTo>
                    <a:pt x="146050" y="362256"/>
                  </a:moveTo>
                  <a:lnTo>
                    <a:pt x="1813466" y="362256"/>
                  </a:lnTo>
                  <a:cubicBezTo>
                    <a:pt x="1893476" y="362256"/>
                    <a:pt x="1959516" y="296216"/>
                    <a:pt x="1959516" y="216206"/>
                  </a:cubicBezTo>
                  <a:lnTo>
                    <a:pt x="1959516" y="146050"/>
                  </a:lnTo>
                  <a:cubicBezTo>
                    <a:pt x="1959516" y="66040"/>
                    <a:pt x="1893476" y="0"/>
                    <a:pt x="1813466" y="0"/>
                  </a:cubicBezTo>
                  <a:lnTo>
                    <a:pt x="146050" y="0"/>
                  </a:lnTo>
                  <a:cubicBezTo>
                    <a:pt x="66040" y="0"/>
                    <a:pt x="0" y="66040"/>
                    <a:pt x="0" y="146050"/>
                  </a:cubicBezTo>
                  <a:lnTo>
                    <a:pt x="0" y="216206"/>
                  </a:lnTo>
                  <a:cubicBezTo>
                    <a:pt x="0" y="297486"/>
                    <a:pt x="66040" y="362256"/>
                    <a:pt x="146050" y="362256"/>
                  </a:cubicBezTo>
                  <a:close/>
                </a:path>
              </a:pathLst>
            </a:custGeom>
            <a:solidFill>
              <a:srgbClr val="FFCC99"/>
            </a:solid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2024286" cy="430836"/>
            </a:xfrm>
            <a:custGeom>
              <a:avLst/>
              <a:gdLst/>
              <a:ahLst/>
              <a:cxnLst/>
              <a:rect r="r" b="b" t="t" l="l"/>
              <a:pathLst>
                <a:path h="430836" w="2024286">
                  <a:moveTo>
                    <a:pt x="1960786" y="74930"/>
                  </a:moveTo>
                  <a:cubicBezTo>
                    <a:pt x="1932846" y="30480"/>
                    <a:pt x="1883316" y="0"/>
                    <a:pt x="1826166" y="0"/>
                  </a:cubicBezTo>
                  <a:lnTo>
                    <a:pt x="158750" y="0"/>
                  </a:lnTo>
                  <a:cubicBezTo>
                    <a:pt x="71120" y="0"/>
                    <a:pt x="0" y="71120"/>
                    <a:pt x="0" y="158750"/>
                  </a:cubicBezTo>
                  <a:lnTo>
                    <a:pt x="0" y="228906"/>
                  </a:lnTo>
                  <a:cubicBezTo>
                    <a:pt x="0" y="280976"/>
                    <a:pt x="25400" y="326696"/>
                    <a:pt x="63500" y="355906"/>
                  </a:cubicBezTo>
                  <a:cubicBezTo>
                    <a:pt x="91440" y="400356"/>
                    <a:pt x="140970" y="430836"/>
                    <a:pt x="200693" y="430836"/>
                  </a:cubicBezTo>
                  <a:lnTo>
                    <a:pt x="1865536" y="430836"/>
                  </a:lnTo>
                  <a:cubicBezTo>
                    <a:pt x="1953166" y="430836"/>
                    <a:pt x="2024286" y="359716"/>
                    <a:pt x="2024286" y="272086"/>
                  </a:cubicBezTo>
                  <a:lnTo>
                    <a:pt x="2024286" y="201930"/>
                  </a:lnTo>
                  <a:cubicBezTo>
                    <a:pt x="2024286" y="149860"/>
                    <a:pt x="1998886" y="104140"/>
                    <a:pt x="1960786" y="74930"/>
                  </a:cubicBezTo>
                  <a:close/>
                  <a:moveTo>
                    <a:pt x="12700" y="228906"/>
                  </a:moveTo>
                  <a:lnTo>
                    <a:pt x="12700" y="158750"/>
                  </a:lnTo>
                  <a:cubicBezTo>
                    <a:pt x="12700" y="78740"/>
                    <a:pt x="78740" y="12700"/>
                    <a:pt x="158750" y="12700"/>
                  </a:cubicBezTo>
                  <a:lnTo>
                    <a:pt x="1826166" y="12700"/>
                  </a:lnTo>
                  <a:cubicBezTo>
                    <a:pt x="1906176" y="12700"/>
                    <a:pt x="1972216" y="78740"/>
                    <a:pt x="1972216" y="158750"/>
                  </a:cubicBezTo>
                  <a:lnTo>
                    <a:pt x="1972216" y="228906"/>
                  </a:lnTo>
                  <a:cubicBezTo>
                    <a:pt x="1972216" y="308916"/>
                    <a:pt x="1906176" y="374956"/>
                    <a:pt x="1826166" y="374956"/>
                  </a:cubicBezTo>
                  <a:lnTo>
                    <a:pt x="158750" y="374956"/>
                  </a:lnTo>
                  <a:cubicBezTo>
                    <a:pt x="78740" y="374956"/>
                    <a:pt x="12700" y="310186"/>
                    <a:pt x="12700" y="228906"/>
                  </a:cubicBezTo>
                  <a:close/>
                  <a:moveTo>
                    <a:pt x="2012856" y="272086"/>
                  </a:moveTo>
                  <a:cubicBezTo>
                    <a:pt x="2012856" y="352096"/>
                    <a:pt x="1945546" y="418136"/>
                    <a:pt x="1865536" y="418136"/>
                  </a:cubicBezTo>
                  <a:lnTo>
                    <a:pt x="200693" y="418136"/>
                  </a:lnTo>
                  <a:cubicBezTo>
                    <a:pt x="157480" y="418136"/>
                    <a:pt x="120650" y="401626"/>
                    <a:pt x="93980" y="373686"/>
                  </a:cubicBezTo>
                  <a:cubicBezTo>
                    <a:pt x="114300" y="382576"/>
                    <a:pt x="135890" y="387656"/>
                    <a:pt x="160020" y="387656"/>
                  </a:cubicBezTo>
                  <a:lnTo>
                    <a:pt x="1827436" y="387656"/>
                  </a:lnTo>
                  <a:cubicBezTo>
                    <a:pt x="1915066" y="387656"/>
                    <a:pt x="1986186" y="316536"/>
                    <a:pt x="1986186" y="228906"/>
                  </a:cubicBezTo>
                  <a:lnTo>
                    <a:pt x="1986186" y="158750"/>
                  </a:lnTo>
                  <a:cubicBezTo>
                    <a:pt x="1986186" y="140970"/>
                    <a:pt x="1982376" y="123190"/>
                    <a:pt x="1977296" y="106680"/>
                  </a:cubicBezTo>
                  <a:cubicBezTo>
                    <a:pt x="1998886" y="132080"/>
                    <a:pt x="2012856" y="165100"/>
                    <a:pt x="2012856" y="201930"/>
                  </a:cubicBezTo>
                  <a:lnTo>
                    <a:pt x="2012856" y="272086"/>
                  </a:lnTo>
                  <a:close/>
                </a:path>
              </a:pathLst>
            </a:custGeom>
            <a:solidFill>
              <a:srgbClr val="7F664F"/>
            </a:solid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614988" y="1965540"/>
            <a:ext cx="4157989" cy="3196454"/>
          </a:xfrm>
          <a:custGeom>
            <a:avLst/>
            <a:gdLst/>
            <a:ahLst/>
            <a:cxnLst/>
            <a:rect r="r" b="b" t="t" l="l"/>
            <a:pathLst>
              <a:path h="3196454" w="4157989">
                <a:moveTo>
                  <a:pt x="0" y="0"/>
                </a:moveTo>
                <a:lnTo>
                  <a:pt x="4157989" y="0"/>
                </a:lnTo>
                <a:lnTo>
                  <a:pt x="4157989" y="3196454"/>
                </a:lnTo>
                <a:lnTo>
                  <a:pt x="0" y="319645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4805776" y="5436718"/>
            <a:ext cx="4282802" cy="2871262"/>
          </a:xfrm>
          <a:custGeom>
            <a:avLst/>
            <a:gdLst/>
            <a:ahLst/>
            <a:cxnLst/>
            <a:rect r="r" b="b" t="t" l="l"/>
            <a:pathLst>
              <a:path h="2871262" w="4282802">
                <a:moveTo>
                  <a:pt x="0" y="0"/>
                </a:moveTo>
                <a:lnTo>
                  <a:pt x="4282802" y="0"/>
                </a:lnTo>
                <a:lnTo>
                  <a:pt x="4282802" y="2871262"/>
                </a:lnTo>
                <a:lnTo>
                  <a:pt x="0" y="287126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280910" y="7767212"/>
            <a:ext cx="1796427" cy="2829020"/>
          </a:xfrm>
          <a:custGeom>
            <a:avLst/>
            <a:gdLst/>
            <a:ahLst/>
            <a:cxnLst/>
            <a:rect r="r" b="b" t="t" l="l"/>
            <a:pathLst>
              <a:path h="2829020" w="1796427">
                <a:moveTo>
                  <a:pt x="0" y="0"/>
                </a:moveTo>
                <a:lnTo>
                  <a:pt x="1796427" y="0"/>
                </a:lnTo>
                <a:lnTo>
                  <a:pt x="1796427" y="2829019"/>
                </a:lnTo>
                <a:lnTo>
                  <a:pt x="0" y="282901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181335">
            <a:off x="15302470" y="837845"/>
            <a:ext cx="2404625" cy="2255389"/>
          </a:xfrm>
          <a:custGeom>
            <a:avLst/>
            <a:gdLst/>
            <a:ahLst/>
            <a:cxnLst/>
            <a:rect r="r" b="b" t="t" l="l"/>
            <a:pathLst>
              <a:path h="2255389" w="2404625">
                <a:moveTo>
                  <a:pt x="0" y="0"/>
                </a:moveTo>
                <a:lnTo>
                  <a:pt x="2404625" y="0"/>
                </a:lnTo>
                <a:lnTo>
                  <a:pt x="2404625" y="2255389"/>
                </a:lnTo>
                <a:lnTo>
                  <a:pt x="0" y="225538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-23368" b="-30380"/>
            </a:stretch>
          </a:blipFill>
        </p:spPr>
      </p:sp>
      <p:sp>
        <p:nvSpPr>
          <p:cNvPr name="Freeform 12" id="12"/>
          <p:cNvSpPr/>
          <p:nvPr/>
        </p:nvSpPr>
        <p:spPr>
          <a:xfrm flipH="true" flipV="false" rot="0">
            <a:off x="15244686" y="6531406"/>
            <a:ext cx="1930447" cy="2078544"/>
          </a:xfrm>
          <a:custGeom>
            <a:avLst/>
            <a:gdLst/>
            <a:ahLst/>
            <a:cxnLst/>
            <a:rect r="r" b="b" t="t" l="l"/>
            <a:pathLst>
              <a:path h="2078544" w="1930447">
                <a:moveTo>
                  <a:pt x="1930447" y="0"/>
                </a:moveTo>
                <a:lnTo>
                  <a:pt x="0" y="0"/>
                </a:lnTo>
                <a:lnTo>
                  <a:pt x="0" y="2078544"/>
                </a:lnTo>
                <a:lnTo>
                  <a:pt x="1930447" y="2078544"/>
                </a:lnTo>
                <a:lnTo>
                  <a:pt x="1930447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4882123" y="2961040"/>
            <a:ext cx="8523754" cy="346984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232"/>
              </a:lnSpc>
            </a:pPr>
            <a:r>
              <a:rPr lang="en-US" sz="13232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hazel CLASS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6088321" y="7553534"/>
            <a:ext cx="6073257" cy="4940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00"/>
              </a:lnSpc>
            </a:pPr>
            <a:r>
              <a:rPr lang="en-US" sz="3700">
                <a:solidFill>
                  <a:srgbClr val="7F664F"/>
                </a:solidFill>
                <a:latin typeface="Nunito"/>
                <a:ea typeface="Nunito"/>
                <a:cs typeface="Nunito"/>
                <a:sym typeface="Nunito"/>
              </a:rPr>
              <a:t>Information Evening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888040" y="3449405"/>
            <a:ext cx="3535684" cy="5143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079"/>
              </a:lnSpc>
            </a:pPr>
            <a:r>
              <a:rPr lang="en-US" b="true" sz="3399" spc="169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SHARNFORD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888040" y="4071556"/>
            <a:ext cx="3535684" cy="381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950"/>
              </a:lnSpc>
            </a:pPr>
            <a:r>
              <a:rPr lang="en-US" sz="2458">
                <a:solidFill>
                  <a:srgbClr val="7F664F"/>
                </a:solidFill>
                <a:latin typeface="Nunito"/>
                <a:ea typeface="Nunito"/>
                <a:cs typeface="Nunito"/>
                <a:sym typeface="Nunito"/>
              </a:rPr>
              <a:t>Primary School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165400" y="2593563"/>
            <a:ext cx="5286648" cy="3718276"/>
          </a:xfrm>
          <a:custGeom>
            <a:avLst/>
            <a:gdLst/>
            <a:ahLst/>
            <a:cxnLst/>
            <a:rect r="r" b="b" t="t" l="l"/>
            <a:pathLst>
              <a:path h="3718276" w="5286648">
                <a:moveTo>
                  <a:pt x="0" y="0"/>
                </a:moveTo>
                <a:lnTo>
                  <a:pt x="5286647" y="0"/>
                </a:lnTo>
                <a:lnTo>
                  <a:pt x="5286647" y="3718276"/>
                </a:lnTo>
                <a:lnTo>
                  <a:pt x="0" y="37182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835953" y="2593563"/>
            <a:ext cx="5229529" cy="3447131"/>
          </a:xfrm>
          <a:custGeom>
            <a:avLst/>
            <a:gdLst/>
            <a:ahLst/>
            <a:cxnLst/>
            <a:rect r="r" b="b" t="t" l="l"/>
            <a:pathLst>
              <a:path h="3447131" w="5229529">
                <a:moveTo>
                  <a:pt x="0" y="0"/>
                </a:moveTo>
                <a:lnTo>
                  <a:pt x="5229528" y="0"/>
                </a:lnTo>
                <a:lnTo>
                  <a:pt x="5229528" y="3447131"/>
                </a:lnTo>
                <a:lnTo>
                  <a:pt x="0" y="344713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562200">
            <a:off x="9390871" y="2169837"/>
            <a:ext cx="1649118" cy="2026566"/>
          </a:xfrm>
          <a:custGeom>
            <a:avLst/>
            <a:gdLst/>
            <a:ahLst/>
            <a:cxnLst/>
            <a:rect r="r" b="b" t="t" l="l"/>
            <a:pathLst>
              <a:path h="2026566" w="1649118">
                <a:moveTo>
                  <a:pt x="0" y="0"/>
                </a:moveTo>
                <a:lnTo>
                  <a:pt x="1649118" y="0"/>
                </a:lnTo>
                <a:lnTo>
                  <a:pt x="1649118" y="2026565"/>
                </a:lnTo>
                <a:lnTo>
                  <a:pt x="0" y="202656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1193959" y="6568724"/>
            <a:ext cx="5229529" cy="3447131"/>
          </a:xfrm>
          <a:custGeom>
            <a:avLst/>
            <a:gdLst/>
            <a:ahLst/>
            <a:cxnLst/>
            <a:rect r="r" b="b" t="t" l="l"/>
            <a:pathLst>
              <a:path h="3447131" w="5229529">
                <a:moveTo>
                  <a:pt x="0" y="0"/>
                </a:moveTo>
                <a:lnTo>
                  <a:pt x="5229529" y="0"/>
                </a:lnTo>
                <a:lnTo>
                  <a:pt x="5229529" y="3447131"/>
                </a:lnTo>
                <a:lnTo>
                  <a:pt x="0" y="3447131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835953" y="6568724"/>
            <a:ext cx="5286648" cy="3718276"/>
          </a:xfrm>
          <a:custGeom>
            <a:avLst/>
            <a:gdLst/>
            <a:ahLst/>
            <a:cxnLst/>
            <a:rect r="r" b="b" t="t" l="l"/>
            <a:pathLst>
              <a:path h="3718276" w="5286648">
                <a:moveTo>
                  <a:pt x="0" y="0"/>
                </a:moveTo>
                <a:lnTo>
                  <a:pt x="5286647" y="0"/>
                </a:lnTo>
                <a:lnTo>
                  <a:pt x="5286647" y="3718276"/>
                </a:lnTo>
                <a:lnTo>
                  <a:pt x="0" y="371827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6464929" y="3844395"/>
            <a:ext cx="5415261" cy="3569560"/>
          </a:xfrm>
          <a:custGeom>
            <a:avLst/>
            <a:gdLst/>
            <a:ahLst/>
            <a:cxnLst/>
            <a:rect r="r" b="b" t="t" l="l"/>
            <a:pathLst>
              <a:path h="3569560" w="5415261">
                <a:moveTo>
                  <a:pt x="0" y="0"/>
                </a:moveTo>
                <a:lnTo>
                  <a:pt x="5415261" y="0"/>
                </a:lnTo>
                <a:lnTo>
                  <a:pt x="5415261" y="3569559"/>
                </a:lnTo>
                <a:lnTo>
                  <a:pt x="0" y="3569559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63346" y="5101144"/>
            <a:ext cx="1745214" cy="1879100"/>
          </a:xfrm>
          <a:custGeom>
            <a:avLst/>
            <a:gdLst/>
            <a:ahLst/>
            <a:cxnLst/>
            <a:rect r="r" b="b" t="t" l="l"/>
            <a:pathLst>
              <a:path h="1879100" w="1745214">
                <a:moveTo>
                  <a:pt x="0" y="0"/>
                </a:moveTo>
                <a:lnTo>
                  <a:pt x="1745214" y="0"/>
                </a:lnTo>
                <a:lnTo>
                  <a:pt x="1745214" y="1879100"/>
                </a:lnTo>
                <a:lnTo>
                  <a:pt x="0" y="187910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2176305" y="320264"/>
            <a:ext cx="13935391" cy="2225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9"/>
              </a:lnSpc>
            </a:pPr>
            <a:r>
              <a:rPr lang="en-US" sz="8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CURRICULUM To Be Covered Autumn TERM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6826389" y="4606864"/>
            <a:ext cx="4635223" cy="22860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0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Reading- The Queen’s Nose</a:t>
            </a:r>
          </a:p>
          <a:p>
            <a:pPr algn="ctr">
              <a:lnSpc>
                <a:spcPts val="360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The Raven</a:t>
            </a:r>
          </a:p>
          <a:p>
            <a:pPr algn="ctr">
              <a:lnSpc>
                <a:spcPts val="3600"/>
              </a:lnSpc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The Girl who Stole an Elephant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605640" y="3640320"/>
            <a:ext cx="4650084" cy="2438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720"/>
              </a:lnSpc>
            </a:pPr>
            <a:r>
              <a:rPr lang="en-US" sz="31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Maths- Place Value, addition, subtraction, multiplication, division, measurement and area. </a:t>
            </a:r>
          </a:p>
          <a:p>
            <a:pPr algn="ctr">
              <a:lnSpc>
                <a:spcPts val="4440"/>
              </a:lnSpc>
            </a:pPr>
          </a:p>
        </p:txBody>
      </p:sp>
      <p:sp>
        <p:nvSpPr>
          <p:cNvPr name="TextBox 13" id="13"/>
          <p:cNvSpPr txBox="true"/>
          <p:nvPr/>
        </p:nvSpPr>
        <p:spPr>
          <a:xfrm rot="0">
            <a:off x="1835953" y="2938226"/>
            <a:ext cx="4628976" cy="29337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360"/>
              </a:lnSpc>
            </a:pPr>
            <a:r>
              <a:rPr lang="en-US" sz="28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History- Anglo-Saxons, Scots and  Vikings</a:t>
            </a:r>
          </a:p>
          <a:p>
            <a:pPr algn="ctr">
              <a:lnSpc>
                <a:spcPts val="3360"/>
              </a:lnSpc>
            </a:pPr>
            <a:r>
              <a:rPr lang="en-US" sz="28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Geography- Rivers, latitude and longitude</a:t>
            </a:r>
          </a:p>
          <a:p>
            <a:pPr algn="ctr">
              <a:lnSpc>
                <a:spcPts val="3360"/>
              </a:lnSpc>
            </a:pPr>
            <a:r>
              <a:rPr lang="en-US" b="true" sz="28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Science- Living things and their habitats. States of Matter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11193959" y="7471104"/>
            <a:ext cx="5061765" cy="2257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880"/>
              </a:lnSpc>
            </a:pPr>
            <a:r>
              <a:rPr lang="en-US" sz="24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English- A range of fiction and non-fiction texts.</a:t>
            </a:r>
          </a:p>
          <a:p>
            <a:pPr algn="ctr">
              <a:lnSpc>
                <a:spcPts val="2880"/>
              </a:lnSpc>
            </a:pPr>
            <a:r>
              <a:rPr lang="en-US" sz="24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A variety of writing skills, using different sentence types.</a:t>
            </a:r>
          </a:p>
          <a:p>
            <a:pPr algn="ctr">
              <a:lnSpc>
                <a:spcPts val="2880"/>
              </a:lnSpc>
            </a:pPr>
            <a:r>
              <a:rPr lang="en-US" sz="24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A selection of core texts.</a:t>
            </a:r>
          </a:p>
          <a:p>
            <a:pPr algn="ctr">
              <a:lnSpc>
                <a:spcPts val="3600"/>
              </a:lnSpc>
              <a:spcBef>
                <a:spcPct val="0"/>
              </a:spcBef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 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835953" y="7461579"/>
            <a:ext cx="4990436" cy="2247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40"/>
              </a:lnSpc>
            </a:pPr>
            <a:r>
              <a:rPr lang="en-US" sz="37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Art- Drawing and painting</a:t>
            </a:r>
          </a:p>
          <a:p>
            <a:pPr algn="ctr">
              <a:lnSpc>
                <a:spcPts val="4440"/>
              </a:lnSpc>
              <a:spcBef>
                <a:spcPct val="0"/>
              </a:spcBef>
            </a:pPr>
            <a:r>
              <a:rPr lang="en-US" b="true" sz="37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DT- Food and nutrition, mechanisms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18113" y="3632399"/>
            <a:ext cx="4895666" cy="7561084"/>
          </a:xfrm>
          <a:custGeom>
            <a:avLst/>
            <a:gdLst/>
            <a:ahLst/>
            <a:cxnLst/>
            <a:rect r="r" b="b" t="t" l="l"/>
            <a:pathLst>
              <a:path h="7561084" w="4895666">
                <a:moveTo>
                  <a:pt x="0" y="0"/>
                </a:moveTo>
                <a:lnTo>
                  <a:pt x="4895666" y="0"/>
                </a:lnTo>
                <a:lnTo>
                  <a:pt x="4895666" y="7561084"/>
                </a:lnTo>
                <a:lnTo>
                  <a:pt x="0" y="756108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696167" y="3632399"/>
            <a:ext cx="4895666" cy="7561084"/>
          </a:xfrm>
          <a:custGeom>
            <a:avLst/>
            <a:gdLst/>
            <a:ahLst/>
            <a:cxnLst/>
            <a:rect r="r" b="b" t="t" l="l"/>
            <a:pathLst>
              <a:path h="7561084" w="4895666">
                <a:moveTo>
                  <a:pt x="0" y="0"/>
                </a:moveTo>
                <a:lnTo>
                  <a:pt x="4895666" y="0"/>
                </a:lnTo>
                <a:lnTo>
                  <a:pt x="4895666" y="7561084"/>
                </a:lnTo>
                <a:lnTo>
                  <a:pt x="0" y="756108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2074221" y="3632399"/>
            <a:ext cx="4895666" cy="7561084"/>
          </a:xfrm>
          <a:custGeom>
            <a:avLst/>
            <a:gdLst/>
            <a:ahLst/>
            <a:cxnLst/>
            <a:rect r="r" b="b" t="t" l="l"/>
            <a:pathLst>
              <a:path h="7561084" w="4895666">
                <a:moveTo>
                  <a:pt x="0" y="0"/>
                </a:moveTo>
                <a:lnTo>
                  <a:pt x="4895666" y="0"/>
                </a:lnTo>
                <a:lnTo>
                  <a:pt x="4895666" y="7561084"/>
                </a:lnTo>
                <a:lnTo>
                  <a:pt x="0" y="756108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651774" y="8172949"/>
            <a:ext cx="2636226" cy="1881606"/>
          </a:xfrm>
          <a:custGeom>
            <a:avLst/>
            <a:gdLst/>
            <a:ahLst/>
            <a:cxnLst/>
            <a:rect r="r" b="b" t="t" l="l"/>
            <a:pathLst>
              <a:path h="1881606" w="2636226">
                <a:moveTo>
                  <a:pt x="0" y="0"/>
                </a:moveTo>
                <a:lnTo>
                  <a:pt x="2636226" y="0"/>
                </a:lnTo>
                <a:lnTo>
                  <a:pt x="2636226" y="1881606"/>
                </a:lnTo>
                <a:lnTo>
                  <a:pt x="0" y="188160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true" flipV="false" rot="-856935">
            <a:off x="-188865" y="6153843"/>
            <a:ext cx="2039254" cy="2897697"/>
          </a:xfrm>
          <a:custGeom>
            <a:avLst/>
            <a:gdLst/>
            <a:ahLst/>
            <a:cxnLst/>
            <a:rect r="r" b="b" t="t" l="l"/>
            <a:pathLst>
              <a:path h="2897697" w="2039254">
                <a:moveTo>
                  <a:pt x="2039255" y="0"/>
                </a:moveTo>
                <a:lnTo>
                  <a:pt x="0" y="0"/>
                </a:lnTo>
                <a:lnTo>
                  <a:pt x="0" y="2897697"/>
                </a:lnTo>
                <a:lnTo>
                  <a:pt x="2039255" y="2897697"/>
                </a:lnTo>
                <a:lnTo>
                  <a:pt x="2039255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2176305" y="1171567"/>
            <a:ext cx="13935391" cy="1149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9"/>
              </a:lnSpc>
            </a:pPr>
            <a:r>
              <a:rPr lang="en-US" sz="8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CLASS RULES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432401" y="2562043"/>
            <a:ext cx="4781378" cy="606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FCF4D7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1) BE READY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810455" y="2562043"/>
            <a:ext cx="4781378" cy="606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>
                <a:solidFill>
                  <a:srgbClr val="FCF4D7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2) BE RESPECTFUL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2188509" y="2562043"/>
            <a:ext cx="4781378" cy="606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>
                <a:solidFill>
                  <a:srgbClr val="FCF4D7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3) BE SAFE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318113" y="4905620"/>
            <a:ext cx="4781378" cy="606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Rewards: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6696167" y="4061114"/>
            <a:ext cx="4781378" cy="55594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Consequences:</a:t>
            </a:r>
          </a:p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Warning</a:t>
            </a:r>
          </a:p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Move spaces</a:t>
            </a:r>
          </a:p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Calm time</a:t>
            </a:r>
          </a:p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move class/quiet area elsewhere</a:t>
            </a:r>
          </a:p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Loss of break</a:t>
            </a:r>
          </a:p>
          <a:p>
            <a:pPr algn="ctr">
              <a:lnSpc>
                <a:spcPts val="4899"/>
              </a:lnSpc>
            </a:pPr>
          </a:p>
          <a:p>
            <a:pPr algn="ctr">
              <a:lnSpc>
                <a:spcPts val="4899"/>
              </a:lnSpc>
              <a:spcBef>
                <a:spcPct val="0"/>
              </a:spcBef>
            </a:pPr>
          </a:p>
        </p:txBody>
      </p:sp>
      <p:sp>
        <p:nvSpPr>
          <p:cNvPr name="TextBox 14" id="14"/>
          <p:cNvSpPr txBox="true"/>
          <p:nvPr/>
        </p:nvSpPr>
        <p:spPr>
          <a:xfrm rot="0">
            <a:off x="12074221" y="4905620"/>
            <a:ext cx="4781378" cy="122555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  <a:spcBef>
                <a:spcPct val="0"/>
              </a:spcBef>
            </a:pPr>
            <a:r>
              <a:rPr lang="en-US" sz="3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Persistent poor behaviour: 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1432401" y="5951223"/>
            <a:ext cx="4777991" cy="3611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Verbal praise</a:t>
            </a:r>
          </a:p>
          <a:p>
            <a:pPr algn="ctr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Stickers/stamps/pompoms</a:t>
            </a:r>
          </a:p>
          <a:p>
            <a:pPr algn="ctr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Written comments</a:t>
            </a:r>
          </a:p>
          <a:p>
            <a:pPr algn="ctr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Wow work board</a:t>
            </a:r>
          </a:p>
          <a:p>
            <a:pPr algn="ctr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Certificates </a:t>
            </a:r>
          </a:p>
          <a:p>
            <a:pPr algn="ctr">
              <a:lnSpc>
                <a:spcPts val="4860"/>
              </a:lnSpc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Star of the week certificate 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12191908" y="6309861"/>
            <a:ext cx="4667090" cy="3611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Contact parents</a:t>
            </a:r>
          </a:p>
          <a:p>
            <a:pPr algn="ctr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Meetings to decide next steps</a:t>
            </a:r>
          </a:p>
          <a:p>
            <a:pPr algn="ctr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Behaviour Plan</a:t>
            </a:r>
          </a:p>
          <a:p>
            <a:pPr algn="ctr">
              <a:lnSpc>
                <a:spcPts val="4860"/>
              </a:lnSpc>
            </a:pPr>
          </a:p>
          <a:p>
            <a:pPr algn="ctr">
              <a:lnSpc>
                <a:spcPts val="4860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46847" y="-1906619"/>
            <a:ext cx="15394307" cy="12026802"/>
          </a:xfrm>
          <a:custGeom>
            <a:avLst/>
            <a:gdLst/>
            <a:ahLst/>
            <a:cxnLst/>
            <a:rect r="r" b="b" t="t" l="l"/>
            <a:pathLst>
              <a:path h="12026802" w="15394307">
                <a:moveTo>
                  <a:pt x="0" y="0"/>
                </a:moveTo>
                <a:lnTo>
                  <a:pt x="15394306" y="0"/>
                </a:lnTo>
                <a:lnTo>
                  <a:pt x="15394306" y="12026802"/>
                </a:lnTo>
                <a:lnTo>
                  <a:pt x="0" y="1202680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89419">
            <a:off x="15648341" y="7062519"/>
            <a:ext cx="2110984" cy="1902524"/>
          </a:xfrm>
          <a:custGeom>
            <a:avLst/>
            <a:gdLst/>
            <a:ahLst/>
            <a:cxnLst/>
            <a:rect r="r" b="b" t="t" l="l"/>
            <a:pathLst>
              <a:path h="1902524" w="2110984">
                <a:moveTo>
                  <a:pt x="0" y="0"/>
                </a:moveTo>
                <a:lnTo>
                  <a:pt x="2110985" y="0"/>
                </a:lnTo>
                <a:lnTo>
                  <a:pt x="2110985" y="1902525"/>
                </a:lnTo>
                <a:lnTo>
                  <a:pt x="0" y="190252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833489">
            <a:off x="464281" y="79296"/>
            <a:ext cx="1965132" cy="1898809"/>
          </a:xfrm>
          <a:custGeom>
            <a:avLst/>
            <a:gdLst/>
            <a:ahLst/>
            <a:cxnLst/>
            <a:rect r="r" b="b" t="t" l="l"/>
            <a:pathLst>
              <a:path h="1898809" w="1965132">
                <a:moveTo>
                  <a:pt x="0" y="0"/>
                </a:moveTo>
                <a:lnTo>
                  <a:pt x="1965132" y="0"/>
                </a:lnTo>
                <a:lnTo>
                  <a:pt x="1965132" y="1898808"/>
                </a:lnTo>
                <a:lnTo>
                  <a:pt x="0" y="189880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50435" y="6896383"/>
            <a:ext cx="2094609" cy="1699251"/>
          </a:xfrm>
          <a:custGeom>
            <a:avLst/>
            <a:gdLst/>
            <a:ahLst/>
            <a:cxnLst/>
            <a:rect r="r" b="b" t="t" l="l"/>
            <a:pathLst>
              <a:path h="1699251" w="2094609">
                <a:moveTo>
                  <a:pt x="0" y="0"/>
                </a:moveTo>
                <a:lnTo>
                  <a:pt x="2094609" y="0"/>
                </a:lnTo>
                <a:lnTo>
                  <a:pt x="2094609" y="1699251"/>
                </a:lnTo>
                <a:lnTo>
                  <a:pt x="0" y="169925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776156" y="1706336"/>
            <a:ext cx="2129994" cy="1637433"/>
          </a:xfrm>
          <a:custGeom>
            <a:avLst/>
            <a:gdLst/>
            <a:ahLst/>
            <a:cxnLst/>
            <a:rect r="r" b="b" t="t" l="l"/>
            <a:pathLst>
              <a:path h="1637433" w="2129994">
                <a:moveTo>
                  <a:pt x="0" y="0"/>
                </a:moveTo>
                <a:lnTo>
                  <a:pt x="2129994" y="0"/>
                </a:lnTo>
                <a:lnTo>
                  <a:pt x="2129994" y="1637433"/>
                </a:lnTo>
                <a:lnTo>
                  <a:pt x="0" y="163743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95173" y="1572986"/>
            <a:ext cx="15108660" cy="7796866"/>
          </a:xfrm>
          <a:custGeom>
            <a:avLst/>
            <a:gdLst/>
            <a:ahLst/>
            <a:cxnLst/>
            <a:rect r="r" b="b" t="t" l="l"/>
            <a:pathLst>
              <a:path h="7796866" w="15108660">
                <a:moveTo>
                  <a:pt x="0" y="0"/>
                </a:moveTo>
                <a:lnTo>
                  <a:pt x="15108661" y="0"/>
                </a:lnTo>
                <a:lnTo>
                  <a:pt x="15108661" y="7796866"/>
                </a:lnTo>
                <a:lnTo>
                  <a:pt x="0" y="7796866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-4351" t="-3478" r="-4351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446847" y="-1485194"/>
            <a:ext cx="14264479" cy="18915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11"/>
              </a:lnSpc>
            </a:pPr>
            <a:r>
              <a:rPr lang="en-US" sz="13911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A TYPICAL WEEK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46847" y="-1906619"/>
            <a:ext cx="15394307" cy="12026802"/>
          </a:xfrm>
          <a:custGeom>
            <a:avLst/>
            <a:gdLst/>
            <a:ahLst/>
            <a:cxnLst/>
            <a:rect r="r" b="b" t="t" l="l"/>
            <a:pathLst>
              <a:path h="12026802" w="15394307">
                <a:moveTo>
                  <a:pt x="0" y="0"/>
                </a:moveTo>
                <a:lnTo>
                  <a:pt x="15394306" y="0"/>
                </a:lnTo>
                <a:lnTo>
                  <a:pt x="15394306" y="12026802"/>
                </a:lnTo>
                <a:lnTo>
                  <a:pt x="0" y="1202680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589419">
            <a:off x="15648341" y="7062519"/>
            <a:ext cx="2110984" cy="1902524"/>
          </a:xfrm>
          <a:custGeom>
            <a:avLst/>
            <a:gdLst/>
            <a:ahLst/>
            <a:cxnLst/>
            <a:rect r="r" b="b" t="t" l="l"/>
            <a:pathLst>
              <a:path h="1902524" w="2110984">
                <a:moveTo>
                  <a:pt x="0" y="0"/>
                </a:moveTo>
                <a:lnTo>
                  <a:pt x="2110985" y="0"/>
                </a:lnTo>
                <a:lnTo>
                  <a:pt x="2110985" y="1902525"/>
                </a:lnTo>
                <a:lnTo>
                  <a:pt x="0" y="190252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833489">
            <a:off x="464281" y="79296"/>
            <a:ext cx="1965132" cy="1898809"/>
          </a:xfrm>
          <a:custGeom>
            <a:avLst/>
            <a:gdLst/>
            <a:ahLst/>
            <a:cxnLst/>
            <a:rect r="r" b="b" t="t" l="l"/>
            <a:pathLst>
              <a:path h="1898809" w="1965132">
                <a:moveTo>
                  <a:pt x="0" y="0"/>
                </a:moveTo>
                <a:lnTo>
                  <a:pt x="1965132" y="0"/>
                </a:lnTo>
                <a:lnTo>
                  <a:pt x="1965132" y="1898808"/>
                </a:lnTo>
                <a:lnTo>
                  <a:pt x="0" y="189880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50435" y="6896383"/>
            <a:ext cx="2094609" cy="1699251"/>
          </a:xfrm>
          <a:custGeom>
            <a:avLst/>
            <a:gdLst/>
            <a:ahLst/>
            <a:cxnLst/>
            <a:rect r="r" b="b" t="t" l="l"/>
            <a:pathLst>
              <a:path h="1699251" w="2094609">
                <a:moveTo>
                  <a:pt x="0" y="0"/>
                </a:moveTo>
                <a:lnTo>
                  <a:pt x="2094609" y="0"/>
                </a:lnTo>
                <a:lnTo>
                  <a:pt x="2094609" y="1699251"/>
                </a:lnTo>
                <a:lnTo>
                  <a:pt x="0" y="1699251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776156" y="1706336"/>
            <a:ext cx="2129994" cy="1637433"/>
          </a:xfrm>
          <a:custGeom>
            <a:avLst/>
            <a:gdLst/>
            <a:ahLst/>
            <a:cxnLst/>
            <a:rect r="r" b="b" t="t" l="l"/>
            <a:pathLst>
              <a:path h="1637433" w="2129994">
                <a:moveTo>
                  <a:pt x="0" y="0"/>
                </a:moveTo>
                <a:lnTo>
                  <a:pt x="2129994" y="0"/>
                </a:lnTo>
                <a:lnTo>
                  <a:pt x="2129994" y="1637433"/>
                </a:lnTo>
                <a:lnTo>
                  <a:pt x="0" y="1637433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954560" y="2963126"/>
            <a:ext cx="8228651" cy="6168054"/>
          </a:xfrm>
          <a:custGeom>
            <a:avLst/>
            <a:gdLst/>
            <a:ahLst/>
            <a:cxnLst/>
            <a:rect r="r" b="b" t="t" l="l"/>
            <a:pathLst>
              <a:path h="6168054" w="8228651">
                <a:moveTo>
                  <a:pt x="0" y="0"/>
                </a:moveTo>
                <a:lnTo>
                  <a:pt x="8228650" y="0"/>
                </a:lnTo>
                <a:lnTo>
                  <a:pt x="8228650" y="6168054"/>
                </a:lnTo>
                <a:lnTo>
                  <a:pt x="0" y="6168054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183210" y="2963126"/>
            <a:ext cx="5318306" cy="6799191"/>
          </a:xfrm>
          <a:custGeom>
            <a:avLst/>
            <a:gdLst/>
            <a:ahLst/>
            <a:cxnLst/>
            <a:rect r="r" b="b" t="t" l="l"/>
            <a:pathLst>
              <a:path h="6799191" w="5318306">
                <a:moveTo>
                  <a:pt x="0" y="0"/>
                </a:moveTo>
                <a:lnTo>
                  <a:pt x="5318307" y="0"/>
                </a:lnTo>
                <a:lnTo>
                  <a:pt x="5318307" y="6799191"/>
                </a:lnTo>
                <a:lnTo>
                  <a:pt x="0" y="6799191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1446847" y="-1485194"/>
            <a:ext cx="14264479" cy="18915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11"/>
              </a:lnSpc>
            </a:pPr>
            <a:r>
              <a:rPr lang="en-US" sz="13911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A TYPICAL WEEK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4202261" y="-171450"/>
            <a:ext cx="9883478" cy="15665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true">
                <a:solidFill>
                  <a:srgbClr val="7F664F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CUSP Curriculum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6622711" y="1328419"/>
            <a:ext cx="4654379" cy="5803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734059" indent="-367030" lvl="1">
              <a:lnSpc>
                <a:spcPts val="4759"/>
              </a:lnSpc>
              <a:buFont typeface="Arial"/>
              <a:buChar char="•"/>
            </a:pPr>
            <a:r>
              <a:rPr lang="en-US" sz="3399">
                <a:solidFill>
                  <a:srgbClr val="7F664F"/>
                </a:solidFill>
                <a:latin typeface="Canva Sans"/>
                <a:ea typeface="Canva Sans"/>
                <a:cs typeface="Canva Sans"/>
                <a:sym typeface="Canva Sans"/>
              </a:rPr>
              <a:t>"Thinking hard"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074480" y="1201044"/>
            <a:ext cx="8184820" cy="6394391"/>
          </a:xfrm>
          <a:custGeom>
            <a:avLst/>
            <a:gdLst/>
            <a:ahLst/>
            <a:cxnLst/>
            <a:rect r="r" b="b" t="t" l="l"/>
            <a:pathLst>
              <a:path h="6394391" w="8184820">
                <a:moveTo>
                  <a:pt x="0" y="0"/>
                </a:moveTo>
                <a:lnTo>
                  <a:pt x="8184820" y="0"/>
                </a:lnTo>
                <a:lnTo>
                  <a:pt x="8184820" y="6394390"/>
                </a:lnTo>
                <a:lnTo>
                  <a:pt x="0" y="63943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78082" y="-751849"/>
            <a:ext cx="7369505" cy="11381475"/>
          </a:xfrm>
          <a:custGeom>
            <a:avLst/>
            <a:gdLst/>
            <a:ahLst/>
            <a:cxnLst/>
            <a:rect r="r" b="b" t="t" l="l"/>
            <a:pathLst>
              <a:path h="11381475" w="7369505">
                <a:moveTo>
                  <a:pt x="0" y="0"/>
                </a:moveTo>
                <a:lnTo>
                  <a:pt x="7369505" y="0"/>
                </a:lnTo>
                <a:lnTo>
                  <a:pt x="7369505" y="11381475"/>
                </a:lnTo>
                <a:lnTo>
                  <a:pt x="0" y="1138147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62896" y="6740218"/>
            <a:ext cx="2396404" cy="1710433"/>
          </a:xfrm>
          <a:custGeom>
            <a:avLst/>
            <a:gdLst/>
            <a:ahLst/>
            <a:cxnLst/>
            <a:rect r="r" b="b" t="t" l="l"/>
            <a:pathLst>
              <a:path h="1710433" w="2396404">
                <a:moveTo>
                  <a:pt x="0" y="0"/>
                </a:moveTo>
                <a:lnTo>
                  <a:pt x="2396404" y="0"/>
                </a:lnTo>
                <a:lnTo>
                  <a:pt x="2396404" y="1710433"/>
                </a:lnTo>
                <a:lnTo>
                  <a:pt x="0" y="171043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72299">
            <a:off x="281350" y="4803834"/>
            <a:ext cx="1993463" cy="2160936"/>
          </a:xfrm>
          <a:custGeom>
            <a:avLst/>
            <a:gdLst/>
            <a:ahLst/>
            <a:cxnLst/>
            <a:rect r="r" b="b" t="t" l="l"/>
            <a:pathLst>
              <a:path h="2160936" w="1993463">
                <a:moveTo>
                  <a:pt x="0" y="0"/>
                </a:moveTo>
                <a:lnTo>
                  <a:pt x="1993463" y="0"/>
                </a:lnTo>
                <a:lnTo>
                  <a:pt x="1993463" y="2160936"/>
                </a:lnTo>
                <a:lnTo>
                  <a:pt x="0" y="216093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746673">
            <a:off x="9630261" y="8416661"/>
            <a:ext cx="1965132" cy="1898809"/>
          </a:xfrm>
          <a:custGeom>
            <a:avLst/>
            <a:gdLst/>
            <a:ahLst/>
            <a:cxnLst/>
            <a:rect r="r" b="b" t="t" l="l"/>
            <a:pathLst>
              <a:path h="1898809" w="1965132">
                <a:moveTo>
                  <a:pt x="0" y="0"/>
                </a:moveTo>
                <a:lnTo>
                  <a:pt x="1965132" y="0"/>
                </a:lnTo>
                <a:lnTo>
                  <a:pt x="1965132" y="1898809"/>
                </a:lnTo>
                <a:lnTo>
                  <a:pt x="0" y="189880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448754" y="3910465"/>
            <a:ext cx="7436271" cy="2225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9"/>
              </a:lnSpc>
            </a:pPr>
            <a:r>
              <a:rPr lang="en-US" sz="8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rOUTINES</a:t>
            </a:r>
          </a:p>
          <a:p>
            <a:pPr algn="ctr">
              <a:lnSpc>
                <a:spcPts val="8499"/>
              </a:lnSpc>
            </a:pPr>
            <a:r>
              <a:rPr lang="en-US" sz="8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for class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912387" y="537211"/>
            <a:ext cx="5766526" cy="9707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HW will be given out on a Friday (this includes spellings) and will be handed in on a Thursday</a:t>
            </a:r>
          </a:p>
          <a:p>
            <a:pPr algn="l">
              <a:lnSpc>
                <a:spcPts val="4860"/>
              </a:lnSpc>
            </a:pP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Homework also includes reading at home at least 3x a week </a:t>
            </a:r>
          </a:p>
          <a:p>
            <a:pPr algn="l">
              <a:lnSpc>
                <a:spcPts val="4860"/>
              </a:lnSpc>
            </a:pP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PE is on a Monday and Friday afternoon (correct PE kit to be worn, no jewellery) </a:t>
            </a:r>
          </a:p>
          <a:p>
            <a:pPr algn="l">
              <a:lnSpc>
                <a:spcPts val="4860"/>
              </a:lnSpc>
            </a:pP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Reading record and books go home every week- these are checked every Friday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074480" y="1201044"/>
            <a:ext cx="8184820" cy="6394391"/>
          </a:xfrm>
          <a:custGeom>
            <a:avLst/>
            <a:gdLst/>
            <a:ahLst/>
            <a:cxnLst/>
            <a:rect r="r" b="b" t="t" l="l"/>
            <a:pathLst>
              <a:path h="6394391" w="8184820">
                <a:moveTo>
                  <a:pt x="0" y="0"/>
                </a:moveTo>
                <a:lnTo>
                  <a:pt x="8184820" y="0"/>
                </a:lnTo>
                <a:lnTo>
                  <a:pt x="8184820" y="6394390"/>
                </a:lnTo>
                <a:lnTo>
                  <a:pt x="0" y="63943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78082" y="-751849"/>
            <a:ext cx="7369505" cy="11381475"/>
          </a:xfrm>
          <a:custGeom>
            <a:avLst/>
            <a:gdLst/>
            <a:ahLst/>
            <a:cxnLst/>
            <a:rect r="r" b="b" t="t" l="l"/>
            <a:pathLst>
              <a:path h="11381475" w="7369505">
                <a:moveTo>
                  <a:pt x="0" y="0"/>
                </a:moveTo>
                <a:lnTo>
                  <a:pt x="7369505" y="0"/>
                </a:lnTo>
                <a:lnTo>
                  <a:pt x="7369505" y="11381475"/>
                </a:lnTo>
                <a:lnTo>
                  <a:pt x="0" y="1138147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62896" y="6740218"/>
            <a:ext cx="2396404" cy="1710433"/>
          </a:xfrm>
          <a:custGeom>
            <a:avLst/>
            <a:gdLst/>
            <a:ahLst/>
            <a:cxnLst/>
            <a:rect r="r" b="b" t="t" l="l"/>
            <a:pathLst>
              <a:path h="1710433" w="2396404">
                <a:moveTo>
                  <a:pt x="0" y="0"/>
                </a:moveTo>
                <a:lnTo>
                  <a:pt x="2396404" y="0"/>
                </a:lnTo>
                <a:lnTo>
                  <a:pt x="2396404" y="1710433"/>
                </a:lnTo>
                <a:lnTo>
                  <a:pt x="0" y="171043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72299">
            <a:off x="281350" y="4803834"/>
            <a:ext cx="1993463" cy="2160936"/>
          </a:xfrm>
          <a:custGeom>
            <a:avLst/>
            <a:gdLst/>
            <a:ahLst/>
            <a:cxnLst/>
            <a:rect r="r" b="b" t="t" l="l"/>
            <a:pathLst>
              <a:path h="2160936" w="1993463">
                <a:moveTo>
                  <a:pt x="0" y="0"/>
                </a:moveTo>
                <a:lnTo>
                  <a:pt x="1993463" y="0"/>
                </a:lnTo>
                <a:lnTo>
                  <a:pt x="1993463" y="2160936"/>
                </a:lnTo>
                <a:lnTo>
                  <a:pt x="0" y="216093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746673">
            <a:off x="9630261" y="8416661"/>
            <a:ext cx="1965132" cy="1898809"/>
          </a:xfrm>
          <a:custGeom>
            <a:avLst/>
            <a:gdLst/>
            <a:ahLst/>
            <a:cxnLst/>
            <a:rect r="r" b="b" t="t" l="l"/>
            <a:pathLst>
              <a:path h="1898809" w="1965132">
                <a:moveTo>
                  <a:pt x="0" y="0"/>
                </a:moveTo>
                <a:lnTo>
                  <a:pt x="1965132" y="0"/>
                </a:lnTo>
                <a:lnTo>
                  <a:pt x="1965132" y="1898809"/>
                </a:lnTo>
                <a:lnTo>
                  <a:pt x="0" y="189880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647587" y="733203"/>
            <a:ext cx="9640413" cy="8826100"/>
          </a:xfrm>
          <a:custGeom>
            <a:avLst/>
            <a:gdLst/>
            <a:ahLst/>
            <a:cxnLst/>
            <a:rect r="r" b="b" t="t" l="l"/>
            <a:pathLst>
              <a:path h="8826100" w="9640413">
                <a:moveTo>
                  <a:pt x="0" y="0"/>
                </a:moveTo>
                <a:lnTo>
                  <a:pt x="9640413" y="0"/>
                </a:lnTo>
                <a:lnTo>
                  <a:pt x="9640413" y="8826101"/>
                </a:lnTo>
                <a:lnTo>
                  <a:pt x="0" y="8826101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28700" y="7723992"/>
            <a:ext cx="7436271" cy="1149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9"/>
              </a:lnSpc>
            </a:pPr>
            <a:r>
              <a:rPr lang="en-US" sz="8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Homework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12387" y="537211"/>
            <a:ext cx="5766526" cy="7269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Compulsory: </a:t>
            </a: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S</a:t>
            </a: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pellings</a:t>
            </a: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Maths/English activity sheet</a:t>
            </a: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reading 3 x week (must be 1 book band book)</a:t>
            </a:r>
          </a:p>
          <a:p>
            <a:pPr algn="l">
              <a:lnSpc>
                <a:spcPts val="4860"/>
              </a:lnSpc>
            </a:pPr>
          </a:p>
          <a:p>
            <a:pPr algn="l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Optional: </a:t>
            </a: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Homework grid (1 per week)</a:t>
            </a:r>
          </a:p>
          <a:p>
            <a:pPr algn="l">
              <a:lnSpc>
                <a:spcPts val="4860"/>
              </a:lnSpc>
            </a:pPr>
          </a:p>
          <a:p>
            <a:pPr algn="l">
              <a:lnSpc>
                <a:spcPts val="4860"/>
              </a:lnSpc>
            </a:pPr>
          </a:p>
          <a:p>
            <a:pPr algn="l">
              <a:lnSpc>
                <a:spcPts val="4860"/>
              </a:lnSpc>
            </a:pPr>
            <a:r>
              <a:rPr lang="en-US" sz="30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Stamps given for exceptional homework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074480" y="1201044"/>
            <a:ext cx="8184820" cy="6394391"/>
          </a:xfrm>
          <a:custGeom>
            <a:avLst/>
            <a:gdLst/>
            <a:ahLst/>
            <a:cxnLst/>
            <a:rect r="r" b="b" t="t" l="l"/>
            <a:pathLst>
              <a:path h="6394391" w="8184820">
                <a:moveTo>
                  <a:pt x="0" y="0"/>
                </a:moveTo>
                <a:lnTo>
                  <a:pt x="8184820" y="0"/>
                </a:lnTo>
                <a:lnTo>
                  <a:pt x="8184820" y="6394390"/>
                </a:lnTo>
                <a:lnTo>
                  <a:pt x="0" y="6394390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78082" y="-751849"/>
            <a:ext cx="7369505" cy="11381475"/>
          </a:xfrm>
          <a:custGeom>
            <a:avLst/>
            <a:gdLst/>
            <a:ahLst/>
            <a:cxnLst/>
            <a:rect r="r" b="b" t="t" l="l"/>
            <a:pathLst>
              <a:path h="11381475" w="7369505">
                <a:moveTo>
                  <a:pt x="0" y="0"/>
                </a:moveTo>
                <a:lnTo>
                  <a:pt x="7369505" y="0"/>
                </a:lnTo>
                <a:lnTo>
                  <a:pt x="7369505" y="11381475"/>
                </a:lnTo>
                <a:lnTo>
                  <a:pt x="0" y="1138147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4862896" y="6740218"/>
            <a:ext cx="2396404" cy="1710433"/>
          </a:xfrm>
          <a:custGeom>
            <a:avLst/>
            <a:gdLst/>
            <a:ahLst/>
            <a:cxnLst/>
            <a:rect r="r" b="b" t="t" l="l"/>
            <a:pathLst>
              <a:path h="1710433" w="2396404">
                <a:moveTo>
                  <a:pt x="0" y="0"/>
                </a:moveTo>
                <a:lnTo>
                  <a:pt x="2396404" y="0"/>
                </a:lnTo>
                <a:lnTo>
                  <a:pt x="2396404" y="1710433"/>
                </a:lnTo>
                <a:lnTo>
                  <a:pt x="0" y="1710433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72299">
            <a:off x="281350" y="4803834"/>
            <a:ext cx="1993463" cy="2160936"/>
          </a:xfrm>
          <a:custGeom>
            <a:avLst/>
            <a:gdLst/>
            <a:ahLst/>
            <a:cxnLst/>
            <a:rect r="r" b="b" t="t" l="l"/>
            <a:pathLst>
              <a:path h="2160936" w="1993463">
                <a:moveTo>
                  <a:pt x="0" y="0"/>
                </a:moveTo>
                <a:lnTo>
                  <a:pt x="1993463" y="0"/>
                </a:lnTo>
                <a:lnTo>
                  <a:pt x="1993463" y="2160936"/>
                </a:lnTo>
                <a:lnTo>
                  <a:pt x="0" y="2160936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746673">
            <a:off x="9630261" y="8416661"/>
            <a:ext cx="1965132" cy="1898809"/>
          </a:xfrm>
          <a:custGeom>
            <a:avLst/>
            <a:gdLst/>
            <a:ahLst/>
            <a:cxnLst/>
            <a:rect r="r" b="b" t="t" l="l"/>
            <a:pathLst>
              <a:path h="1898809" w="1965132">
                <a:moveTo>
                  <a:pt x="0" y="0"/>
                </a:moveTo>
                <a:lnTo>
                  <a:pt x="1965132" y="0"/>
                </a:lnTo>
                <a:lnTo>
                  <a:pt x="1965132" y="1898809"/>
                </a:lnTo>
                <a:lnTo>
                  <a:pt x="0" y="189880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9448754" y="4448628"/>
            <a:ext cx="7436271" cy="1149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9"/>
              </a:lnSpc>
            </a:pPr>
            <a:r>
              <a:rPr lang="en-US" sz="8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Water bottles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079571" y="689941"/>
            <a:ext cx="5766526" cy="78790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The children are to keep water bottles by the sink.</a:t>
            </a:r>
          </a:p>
          <a:p>
            <a:pPr algn="l">
              <a:lnSpc>
                <a:spcPts val="4860"/>
              </a:lnSpc>
            </a:pP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They have access to a drink at all times </a:t>
            </a:r>
          </a:p>
          <a:p>
            <a:pPr algn="l">
              <a:lnSpc>
                <a:spcPts val="4860"/>
              </a:lnSpc>
            </a:pP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Must be water or flavoured water in the classroom (cups are free to use if they don't have one)</a:t>
            </a:r>
          </a:p>
          <a:p>
            <a:pPr algn="l">
              <a:lnSpc>
                <a:spcPts val="4860"/>
              </a:lnSpc>
            </a:pP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Juice is for lunch and break times.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374670" y="5290592"/>
            <a:ext cx="6216915" cy="4097983"/>
          </a:xfrm>
          <a:custGeom>
            <a:avLst/>
            <a:gdLst/>
            <a:ahLst/>
            <a:cxnLst/>
            <a:rect r="r" b="b" t="t" l="l"/>
            <a:pathLst>
              <a:path h="4097983" w="6216915">
                <a:moveTo>
                  <a:pt x="0" y="0"/>
                </a:moveTo>
                <a:lnTo>
                  <a:pt x="6216915" y="0"/>
                </a:lnTo>
                <a:lnTo>
                  <a:pt x="6216915" y="4097983"/>
                </a:lnTo>
                <a:lnTo>
                  <a:pt x="0" y="40979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182469" y="5273775"/>
            <a:ext cx="6242427" cy="4114800"/>
          </a:xfrm>
          <a:custGeom>
            <a:avLst/>
            <a:gdLst/>
            <a:ahLst/>
            <a:cxnLst/>
            <a:rect r="r" b="b" t="t" l="l"/>
            <a:pathLst>
              <a:path h="4114800" w="6242427">
                <a:moveTo>
                  <a:pt x="0" y="0"/>
                </a:moveTo>
                <a:lnTo>
                  <a:pt x="6242427" y="0"/>
                </a:lnTo>
                <a:lnTo>
                  <a:pt x="624242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947310" y="851877"/>
            <a:ext cx="6068743" cy="4268349"/>
          </a:xfrm>
          <a:custGeom>
            <a:avLst/>
            <a:gdLst/>
            <a:ahLst/>
            <a:cxnLst/>
            <a:rect r="r" b="b" t="t" l="l"/>
            <a:pathLst>
              <a:path h="4268349" w="6068743">
                <a:moveTo>
                  <a:pt x="0" y="0"/>
                </a:moveTo>
                <a:lnTo>
                  <a:pt x="6068743" y="0"/>
                </a:lnTo>
                <a:lnTo>
                  <a:pt x="6068743" y="4268349"/>
                </a:lnTo>
                <a:lnTo>
                  <a:pt x="0" y="4268349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5879258" y="7894004"/>
            <a:ext cx="1703098" cy="2682044"/>
          </a:xfrm>
          <a:custGeom>
            <a:avLst/>
            <a:gdLst/>
            <a:ahLst/>
            <a:cxnLst/>
            <a:rect r="r" b="b" t="t" l="l"/>
            <a:pathLst>
              <a:path h="2682044" w="1703098">
                <a:moveTo>
                  <a:pt x="0" y="0"/>
                </a:moveTo>
                <a:lnTo>
                  <a:pt x="1703098" y="0"/>
                </a:lnTo>
                <a:lnTo>
                  <a:pt x="1703098" y="2682044"/>
                </a:lnTo>
                <a:lnTo>
                  <a:pt x="0" y="268204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4261112" y="851877"/>
            <a:ext cx="6242427" cy="4114800"/>
          </a:xfrm>
          <a:custGeom>
            <a:avLst/>
            <a:gdLst/>
            <a:ahLst/>
            <a:cxnLst/>
            <a:rect r="r" b="b" t="t" l="l"/>
            <a:pathLst>
              <a:path h="4114800" w="6242427">
                <a:moveTo>
                  <a:pt x="0" y="0"/>
                </a:moveTo>
                <a:lnTo>
                  <a:pt x="6242427" y="0"/>
                </a:lnTo>
                <a:lnTo>
                  <a:pt x="624242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false" rot="-815870">
            <a:off x="2364583" y="1240572"/>
            <a:ext cx="2059464" cy="2156507"/>
          </a:xfrm>
          <a:custGeom>
            <a:avLst/>
            <a:gdLst/>
            <a:ahLst/>
            <a:cxnLst/>
            <a:rect r="r" b="b" t="t" l="l"/>
            <a:pathLst>
              <a:path h="2156507" w="2059464">
                <a:moveTo>
                  <a:pt x="2059464" y="0"/>
                </a:moveTo>
                <a:lnTo>
                  <a:pt x="0" y="0"/>
                </a:lnTo>
                <a:lnTo>
                  <a:pt x="0" y="2156507"/>
                </a:lnTo>
                <a:lnTo>
                  <a:pt x="2059464" y="2156507"/>
                </a:lnTo>
                <a:lnTo>
                  <a:pt x="2059464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-5400000">
            <a:off x="-2200786" y="5189920"/>
            <a:ext cx="7247961" cy="1149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9"/>
              </a:lnSpc>
            </a:pPr>
            <a:r>
              <a:rPr lang="en-US" sz="8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COMMUNICATION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261112" y="1940589"/>
            <a:ext cx="6044123" cy="23247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370"/>
              </a:lnSpc>
            </a:pPr>
            <a:r>
              <a:rPr lang="en-US" sz="35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Curriculum Newsletter</a:t>
            </a:r>
          </a:p>
          <a:p>
            <a:pPr algn="ctr">
              <a:lnSpc>
                <a:spcPts val="6370"/>
              </a:lnSpc>
            </a:pPr>
            <a:r>
              <a:rPr lang="en-US" sz="35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W</a:t>
            </a:r>
            <a:r>
              <a:rPr lang="en-US" sz="35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ebsite Curriculum Info:</a:t>
            </a:r>
          </a:p>
          <a:p>
            <a:pPr algn="ctr">
              <a:lnSpc>
                <a:spcPts val="6370"/>
              </a:lnSpc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4360264" y="3624831"/>
            <a:ext cx="6044123" cy="4023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02"/>
              </a:lnSpc>
              <a:spcBef>
                <a:spcPct val="0"/>
              </a:spcBef>
            </a:pPr>
            <a:r>
              <a:rPr lang="en-US" b="true" sz="21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https://www.sharnfordprimaryschool.com/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11174095" y="2787489"/>
            <a:ext cx="5556712" cy="4023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02"/>
              </a:lnSpc>
              <a:spcBef>
                <a:spcPct val="0"/>
              </a:spcBef>
            </a:pPr>
            <a:r>
              <a:rPr lang="en-US" b="true" sz="21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We can be contacted via the office email.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0971930" y="2013896"/>
            <a:ext cx="6044123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5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Emails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576834" y="7222384"/>
            <a:ext cx="5556712" cy="21168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1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We are usually outside the gate each morning/afternoon – if you need to see us in private please make an appointment through Mrs Proctor.</a:t>
            </a:r>
          </a:p>
          <a:p>
            <a:pPr algn="ctr">
              <a:lnSpc>
                <a:spcPts val="3402"/>
              </a:lnSpc>
              <a:spcBef>
                <a:spcPct val="0"/>
              </a:spcBef>
            </a:pPr>
          </a:p>
        </p:txBody>
      </p:sp>
      <p:sp>
        <p:nvSpPr>
          <p:cNvPr name="TextBox 15" id="15"/>
          <p:cNvSpPr txBox="true"/>
          <p:nvPr/>
        </p:nvSpPr>
        <p:spPr>
          <a:xfrm rot="0">
            <a:off x="2374670" y="6448791"/>
            <a:ext cx="6044123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5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In Person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9415525" y="7492706"/>
            <a:ext cx="5556712" cy="8309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1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These can be dropped to us via your child.</a:t>
            </a:r>
          </a:p>
          <a:p>
            <a:pPr algn="ctr">
              <a:lnSpc>
                <a:spcPts val="3402"/>
              </a:lnSpc>
              <a:spcBef>
                <a:spcPct val="0"/>
              </a:spcBef>
            </a:pPr>
          </a:p>
        </p:txBody>
      </p:sp>
      <p:sp>
        <p:nvSpPr>
          <p:cNvPr name="TextBox 17" id="17"/>
          <p:cNvSpPr txBox="true"/>
          <p:nvPr/>
        </p:nvSpPr>
        <p:spPr>
          <a:xfrm rot="0">
            <a:off x="9213360" y="6719113"/>
            <a:ext cx="6044123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5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Quick Notes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51614" y="5313866"/>
            <a:ext cx="6216915" cy="4097983"/>
          </a:xfrm>
          <a:custGeom>
            <a:avLst/>
            <a:gdLst/>
            <a:ahLst/>
            <a:cxnLst/>
            <a:rect r="r" b="b" t="t" l="l"/>
            <a:pathLst>
              <a:path h="4097983" w="6216915">
                <a:moveTo>
                  <a:pt x="0" y="0"/>
                </a:moveTo>
                <a:lnTo>
                  <a:pt x="6216915" y="0"/>
                </a:lnTo>
                <a:lnTo>
                  <a:pt x="6216915" y="4097983"/>
                </a:lnTo>
                <a:lnTo>
                  <a:pt x="0" y="409798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859413" y="5297049"/>
            <a:ext cx="6242427" cy="4114800"/>
          </a:xfrm>
          <a:custGeom>
            <a:avLst/>
            <a:gdLst/>
            <a:ahLst/>
            <a:cxnLst/>
            <a:rect r="r" b="b" t="t" l="l"/>
            <a:pathLst>
              <a:path h="4114800" w="6242427">
                <a:moveTo>
                  <a:pt x="0" y="0"/>
                </a:moveTo>
                <a:lnTo>
                  <a:pt x="6242427" y="0"/>
                </a:lnTo>
                <a:lnTo>
                  <a:pt x="624242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5556202" y="7917278"/>
            <a:ext cx="1703098" cy="2682044"/>
          </a:xfrm>
          <a:custGeom>
            <a:avLst/>
            <a:gdLst/>
            <a:ahLst/>
            <a:cxnLst/>
            <a:rect r="r" b="b" t="t" l="l"/>
            <a:pathLst>
              <a:path h="2682044" w="1703098">
                <a:moveTo>
                  <a:pt x="0" y="0"/>
                </a:moveTo>
                <a:lnTo>
                  <a:pt x="1703098" y="0"/>
                </a:lnTo>
                <a:lnTo>
                  <a:pt x="1703098" y="2682044"/>
                </a:lnTo>
                <a:lnTo>
                  <a:pt x="0" y="268204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false" rot="-815870">
            <a:off x="224640" y="5548899"/>
            <a:ext cx="2059464" cy="2156507"/>
          </a:xfrm>
          <a:custGeom>
            <a:avLst/>
            <a:gdLst/>
            <a:ahLst/>
            <a:cxnLst/>
            <a:rect r="r" b="b" t="t" l="l"/>
            <a:pathLst>
              <a:path h="2156507" w="2059464">
                <a:moveTo>
                  <a:pt x="2059464" y="0"/>
                </a:moveTo>
                <a:lnTo>
                  <a:pt x="0" y="0"/>
                </a:lnTo>
                <a:lnTo>
                  <a:pt x="0" y="2156507"/>
                </a:lnTo>
                <a:lnTo>
                  <a:pt x="2059464" y="2156507"/>
                </a:lnTo>
                <a:lnTo>
                  <a:pt x="2059464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051614" y="1683811"/>
            <a:ext cx="7092386" cy="22256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9"/>
              </a:lnSpc>
            </a:pPr>
            <a:r>
              <a:rPr lang="en-US" sz="8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COMMUNICATION CONTINUED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2253778" y="7247716"/>
            <a:ext cx="5556712" cy="12595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02"/>
              </a:lnSpc>
              <a:spcBef>
                <a:spcPct val="0"/>
              </a:spcBef>
            </a:pPr>
            <a:r>
              <a:rPr lang="en-US" b="true" sz="21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Please come to us if you have any concerns about your child – academically or socially - the sooner the better!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2051614" y="6474123"/>
            <a:ext cx="6044123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5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Your Concerns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9160730" y="7141468"/>
            <a:ext cx="5556712" cy="211683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402"/>
              </a:lnSpc>
            </a:pPr>
            <a:r>
              <a:rPr lang="en-US" sz="2100" b="true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If we have concerns about your child’s progress or social development we will make a point of asking for a meeting so we can have common targets to work towards.</a:t>
            </a:r>
          </a:p>
          <a:p>
            <a:pPr algn="ctr">
              <a:lnSpc>
                <a:spcPts val="3402"/>
              </a:lnSpc>
              <a:spcBef>
                <a:spcPct val="0"/>
              </a:spcBef>
            </a:pPr>
          </a:p>
        </p:txBody>
      </p:sp>
      <p:sp>
        <p:nvSpPr>
          <p:cNvPr name="TextBox 11" id="11"/>
          <p:cNvSpPr txBox="true"/>
          <p:nvPr/>
        </p:nvSpPr>
        <p:spPr>
          <a:xfrm rot="0">
            <a:off x="8958565" y="6367875"/>
            <a:ext cx="6044123" cy="5334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35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Our Concerns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676249" y="2313427"/>
            <a:ext cx="8160822" cy="6375642"/>
          </a:xfrm>
          <a:custGeom>
            <a:avLst/>
            <a:gdLst/>
            <a:ahLst/>
            <a:cxnLst/>
            <a:rect r="r" b="b" t="t" l="l"/>
            <a:pathLst>
              <a:path h="6375642" w="8160822">
                <a:moveTo>
                  <a:pt x="0" y="0"/>
                </a:moveTo>
                <a:lnTo>
                  <a:pt x="8160822" y="0"/>
                </a:lnTo>
                <a:lnTo>
                  <a:pt x="8160822" y="6375642"/>
                </a:lnTo>
                <a:lnTo>
                  <a:pt x="0" y="63756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50929" y="2313427"/>
            <a:ext cx="8160822" cy="6375642"/>
          </a:xfrm>
          <a:custGeom>
            <a:avLst/>
            <a:gdLst/>
            <a:ahLst/>
            <a:cxnLst/>
            <a:rect r="r" b="b" t="t" l="l"/>
            <a:pathLst>
              <a:path h="6375642" w="8160822">
                <a:moveTo>
                  <a:pt x="0" y="0"/>
                </a:moveTo>
                <a:lnTo>
                  <a:pt x="8160822" y="0"/>
                </a:lnTo>
                <a:lnTo>
                  <a:pt x="8160822" y="6375642"/>
                </a:lnTo>
                <a:lnTo>
                  <a:pt x="0" y="637564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835890" y="7864158"/>
            <a:ext cx="2110984" cy="1902524"/>
          </a:xfrm>
          <a:custGeom>
            <a:avLst/>
            <a:gdLst/>
            <a:ahLst/>
            <a:cxnLst/>
            <a:rect r="r" b="b" t="t" l="l"/>
            <a:pathLst>
              <a:path h="1902524" w="2110984">
                <a:moveTo>
                  <a:pt x="0" y="0"/>
                </a:moveTo>
                <a:lnTo>
                  <a:pt x="2110984" y="0"/>
                </a:lnTo>
                <a:lnTo>
                  <a:pt x="2110984" y="1902524"/>
                </a:lnTo>
                <a:lnTo>
                  <a:pt x="0" y="190252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740918">
            <a:off x="1302003" y="885369"/>
            <a:ext cx="1872788" cy="2401010"/>
          </a:xfrm>
          <a:custGeom>
            <a:avLst/>
            <a:gdLst/>
            <a:ahLst/>
            <a:cxnLst/>
            <a:rect r="r" b="b" t="t" l="l"/>
            <a:pathLst>
              <a:path h="2401010" w="1872788">
                <a:moveTo>
                  <a:pt x="0" y="0"/>
                </a:moveTo>
                <a:lnTo>
                  <a:pt x="1872788" y="0"/>
                </a:lnTo>
                <a:lnTo>
                  <a:pt x="1872788" y="2401010"/>
                </a:lnTo>
                <a:lnTo>
                  <a:pt x="0" y="240101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480018">
            <a:off x="14946640" y="1334240"/>
            <a:ext cx="2218846" cy="1503268"/>
          </a:xfrm>
          <a:custGeom>
            <a:avLst/>
            <a:gdLst/>
            <a:ahLst/>
            <a:cxnLst/>
            <a:rect r="r" b="b" t="t" l="l"/>
            <a:pathLst>
              <a:path h="1503268" w="2218846">
                <a:moveTo>
                  <a:pt x="0" y="0"/>
                </a:moveTo>
                <a:lnTo>
                  <a:pt x="2218846" y="0"/>
                </a:lnTo>
                <a:lnTo>
                  <a:pt x="2218846" y="1503268"/>
                </a:lnTo>
                <a:lnTo>
                  <a:pt x="0" y="150326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4514229" y="724728"/>
            <a:ext cx="9259542" cy="11493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8499"/>
              </a:lnSpc>
            </a:pPr>
            <a:r>
              <a:rPr lang="en-US" sz="84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HOW YOU CAN HELP...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837233" y="3862025"/>
            <a:ext cx="7388214" cy="42214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Encourage reading – at least 10 mins every other day </a:t>
            </a: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Ensure they arrive at school on time (8:45). </a:t>
            </a: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Let us know if there is a reason your child can’t do PE</a:t>
            </a: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Correct school and PE uniform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0150091" y="3642680"/>
            <a:ext cx="7247359" cy="361187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860"/>
              </a:lnSpc>
            </a:pP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Support their homework tasks (topic based, Maths, Times tables, spellings)</a:t>
            </a:r>
          </a:p>
          <a:p>
            <a:pPr algn="l" marL="647711" indent="-323856" lvl="1">
              <a:lnSpc>
                <a:spcPts val="4860"/>
              </a:lnSpc>
              <a:buFont typeface="Arial"/>
              <a:buChar char="•"/>
            </a:pPr>
            <a:r>
              <a:rPr lang="en-US" b="true" sz="30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Curriculum support - books, CGP, online games, BBC bitesize...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76499" r="0" b="-76499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09655" y="724069"/>
            <a:ext cx="7634345" cy="11790494"/>
          </a:xfrm>
          <a:custGeom>
            <a:avLst/>
            <a:gdLst/>
            <a:ahLst/>
            <a:cxnLst/>
            <a:rect r="r" b="b" t="t" l="l"/>
            <a:pathLst>
              <a:path h="11790494" w="7634345">
                <a:moveTo>
                  <a:pt x="0" y="0"/>
                </a:moveTo>
                <a:lnTo>
                  <a:pt x="7634345" y="0"/>
                </a:lnTo>
                <a:lnTo>
                  <a:pt x="7634345" y="11790494"/>
                </a:lnTo>
                <a:lnTo>
                  <a:pt x="0" y="1179049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859693" y="4847928"/>
            <a:ext cx="5882331" cy="3877437"/>
          </a:xfrm>
          <a:custGeom>
            <a:avLst/>
            <a:gdLst/>
            <a:ahLst/>
            <a:cxnLst/>
            <a:rect r="r" b="b" t="t" l="l"/>
            <a:pathLst>
              <a:path h="3877437" w="5882331">
                <a:moveTo>
                  <a:pt x="0" y="0"/>
                </a:moveTo>
                <a:lnTo>
                  <a:pt x="5882332" y="0"/>
                </a:lnTo>
                <a:lnTo>
                  <a:pt x="5882332" y="3877436"/>
                </a:lnTo>
                <a:lnTo>
                  <a:pt x="0" y="387743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168603" y="7530671"/>
            <a:ext cx="4221200" cy="3002328"/>
          </a:xfrm>
          <a:custGeom>
            <a:avLst/>
            <a:gdLst/>
            <a:ahLst/>
            <a:cxnLst/>
            <a:rect r="r" b="b" t="t" l="l"/>
            <a:pathLst>
              <a:path h="3002328" w="4221200">
                <a:moveTo>
                  <a:pt x="0" y="0"/>
                </a:moveTo>
                <a:lnTo>
                  <a:pt x="4221199" y="0"/>
                </a:lnTo>
                <a:lnTo>
                  <a:pt x="4221199" y="3002328"/>
                </a:lnTo>
                <a:lnTo>
                  <a:pt x="0" y="300232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251204">
            <a:off x="12407962" y="1828011"/>
            <a:ext cx="2785794" cy="1988361"/>
          </a:xfrm>
          <a:custGeom>
            <a:avLst/>
            <a:gdLst/>
            <a:ahLst/>
            <a:cxnLst/>
            <a:rect r="r" b="b" t="t" l="l"/>
            <a:pathLst>
              <a:path h="1988361" w="2785794">
                <a:moveTo>
                  <a:pt x="0" y="0"/>
                </a:moveTo>
                <a:lnTo>
                  <a:pt x="2785794" y="0"/>
                </a:lnTo>
                <a:lnTo>
                  <a:pt x="2785794" y="1988360"/>
                </a:lnTo>
                <a:lnTo>
                  <a:pt x="0" y="198836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482443" y="3381131"/>
            <a:ext cx="5593518" cy="31336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999"/>
              </a:lnSpc>
            </a:pPr>
            <a:r>
              <a:rPr lang="en-US" sz="119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Thank</a:t>
            </a:r>
          </a:p>
          <a:p>
            <a:pPr algn="ctr">
              <a:lnSpc>
                <a:spcPts val="11999"/>
              </a:lnSpc>
            </a:pPr>
            <a:r>
              <a:rPr lang="en-US" sz="11999">
                <a:solidFill>
                  <a:srgbClr val="7F664F"/>
                </a:solidFill>
                <a:latin typeface="Bobby Jones Soft"/>
                <a:ea typeface="Bobby Jones Soft"/>
                <a:cs typeface="Bobby Jones Soft"/>
                <a:sym typeface="Bobby Jones Soft"/>
              </a:rPr>
              <a:t>You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1387685" y="5967322"/>
            <a:ext cx="4826348" cy="22479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40"/>
              </a:lnSpc>
            </a:pPr>
            <a:r>
              <a:rPr lang="en-US" b="true" sz="3700">
                <a:solidFill>
                  <a:srgbClr val="7F664F"/>
                </a:solidFill>
                <a:latin typeface="Nunito Bold"/>
                <a:ea typeface="Nunito Bold"/>
                <a:cs typeface="Nunito Bold"/>
                <a:sym typeface="Nunito Bold"/>
              </a:rPr>
              <a:t>If you have any questions, please feel free to speak to me privately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DAGxZcPS4I0</dc:identifier>
  <dcterms:modified xsi:type="dcterms:W3CDTF">2011-08-01T06:04:30Z</dcterms:modified>
  <cp:revision>1</cp:revision>
  <dc:title>Hazel Class Meet the Teacher</dc:title>
</cp:coreProperties>
</file>