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</p:sldIdLst>
  <p:sldSz cy="6858000" cx="9144000"/>
  <p:notesSz cx="6858000" cy="9144000"/>
  <p:embeddedFontLst>
    <p:embeddedFont>
      <p:font typeface="Garamond"/>
      <p:regular r:id="rId21"/>
      <p:bold r:id="rId22"/>
      <p:italic r:id="rId23"/>
      <p:boldItalic r:id="rId24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GoogleSlidesCustomDataVersion2">
      <go:slidesCustomData xmlns:go="http://customooxmlschemas.google.com/" r:id="rId25" roundtripDataSignature="AMtx7mgfYvKzd2YqnxBIcrxnwun7TZ5Yd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font" Target="fonts/Garamond-bold.fntdata"/><Relationship Id="rId21" Type="http://schemas.openxmlformats.org/officeDocument/2006/relationships/font" Target="fonts/Garamond-regular.fntdata"/><Relationship Id="rId24" Type="http://schemas.openxmlformats.org/officeDocument/2006/relationships/font" Target="fonts/Garamond-boldItalic.fntdata"/><Relationship Id="rId23" Type="http://schemas.openxmlformats.org/officeDocument/2006/relationships/font" Target="fonts/Garamond-italic.fnt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5" Type="http://customschemas.google.com/relationships/presentationmetadata" Target="meta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0000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2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US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54" name="Google Shape;154;p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63" name="Google Shape;163;p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73" name="Google Shape;173;p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1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179" name="Google Shape;179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Willingham’s model of the mind - cognitive science</a:t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g27bbc5a6d1d_0_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186" name="Google Shape;186;g27bbc5a6d1d_0_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87" name="Google Shape;187;g27bbc5a6d1d_0_9:notes"/>
          <p:cNvSpPr txBox="1"/>
          <p:nvPr>
            <p:ph idx="12"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 sz="140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96" name="Google Shape;196;p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03" name="Google Shape;203;p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8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10" name="Google Shape;210;p2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4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16" name="Google Shape;216;p2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23" name="Google Shape;223;p2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30" name="Google Shape;230;p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6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38" name="Google Shape;238;p2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5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g27bbc5a6d1d_0_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247" name="Google Shape;247;g27bbc5a6d1d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48" name="Google Shape;248;g27bbc5a6d1d_0_0:notes"/>
          <p:cNvSpPr txBox="1"/>
          <p:nvPr>
            <p:ph idx="12"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 sz="140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5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57" name="Google Shape;257;p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4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76" name="Google Shape;276;p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5.pn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showMasterSp="0" type="title">
  <p:cSld name="TITLE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oogle Shape;21;p28"/>
          <p:cNvGrpSpPr/>
          <p:nvPr/>
        </p:nvGrpSpPr>
        <p:grpSpPr>
          <a:xfrm>
            <a:off x="0" y="0"/>
            <a:ext cx="9144677" cy="6858000"/>
            <a:chOff x="0" y="0"/>
            <a:chExt cx="9144677" cy="6858000"/>
          </a:xfrm>
        </p:grpSpPr>
        <p:pic>
          <p:nvPicPr>
            <p:cNvPr descr="SD-PanelTitle-R1.png" id="22" name="Google Shape;22;p28"/>
            <p:cNvPicPr preferRelativeResize="0"/>
            <p:nvPr/>
          </p:nvPicPr>
          <p:blipFill rotWithShape="1">
            <a:blip r:embed="rId2">
              <a:alphaModFix/>
            </a:blip>
            <a:srcRect b="0" l="0" r="0" t="0"/>
            <a:stretch/>
          </p:blipFill>
          <p:spPr>
            <a:xfrm>
              <a:off x="0" y="0"/>
              <a:ext cx="9144000" cy="68580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3" name="Google Shape;23;p28"/>
            <p:cNvSpPr/>
            <p:nvPr/>
          </p:nvSpPr>
          <p:spPr>
            <a:xfrm>
              <a:off x="1515532" y="1520422"/>
              <a:ext cx="6112935" cy="3818468"/>
            </a:xfrm>
            <a:prstGeom prst="rect">
              <a:avLst/>
            </a:prstGeom>
            <a:noFill/>
            <a:ln cap="flat" cmpd="sng" w="15875">
              <a:solidFill>
                <a:schemeClr val="accen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descr="HDRibbonTitle-UniformTrim.png" id="24" name="Google Shape;24;p28"/>
            <p:cNvPicPr preferRelativeResize="0"/>
            <p:nvPr/>
          </p:nvPicPr>
          <p:blipFill rotWithShape="1">
            <a:blip r:embed="rId3">
              <a:alphaModFix/>
            </a:blip>
            <a:srcRect b="0" l="-2" r="47958" t="0"/>
            <a:stretch/>
          </p:blipFill>
          <p:spPr>
            <a:xfrm>
              <a:off x="0" y="3128434"/>
              <a:ext cx="1664208" cy="61264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descr="HDRibbonTitle-UniformTrim.png" id="25" name="Google Shape;25;p28"/>
            <p:cNvPicPr preferRelativeResize="0"/>
            <p:nvPr/>
          </p:nvPicPr>
          <p:blipFill rotWithShape="1">
            <a:blip r:embed="rId3">
              <a:alphaModFix/>
            </a:blip>
            <a:srcRect b="0" l="-2" r="47958" t="0"/>
            <a:stretch/>
          </p:blipFill>
          <p:spPr>
            <a:xfrm>
              <a:off x="7480469" y="3128434"/>
              <a:ext cx="1664208" cy="612648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6" name="Google Shape;26;p28"/>
          <p:cNvSpPr txBox="1"/>
          <p:nvPr>
            <p:ph type="ctrTitle"/>
          </p:nvPr>
        </p:nvSpPr>
        <p:spPr>
          <a:xfrm>
            <a:off x="1921934" y="1811863"/>
            <a:ext cx="5308866" cy="1515533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800"/>
              <a:buFont typeface="Garamond"/>
              <a:buNone/>
              <a:defRPr sz="4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28"/>
          <p:cNvSpPr txBox="1"/>
          <p:nvPr>
            <p:ph idx="1" type="subTitle"/>
          </p:nvPr>
        </p:nvSpPr>
        <p:spPr>
          <a:xfrm>
            <a:off x="1921934" y="3598327"/>
            <a:ext cx="5308866" cy="137765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300"/>
              <a:buNone/>
              <a:defRPr sz="2000">
                <a:solidFill>
                  <a:schemeClr val="dk1"/>
                </a:solidFill>
              </a:defRPr>
            </a:lvl1pPr>
            <a:lvl2pPr lvl="1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300"/>
              <a:buNone/>
              <a:defRPr>
                <a:solidFill>
                  <a:srgbClr val="888888"/>
                </a:solidFill>
              </a:defRPr>
            </a:lvl2pPr>
            <a:lvl3pPr lvl="2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70"/>
              <a:buNone/>
              <a:defRPr>
                <a:solidFill>
                  <a:srgbClr val="888888"/>
                </a:solidFill>
              </a:defRPr>
            </a:lvl3pPr>
            <a:lvl4pPr lvl="3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40"/>
              <a:buNone/>
              <a:defRPr>
                <a:solidFill>
                  <a:srgbClr val="888888"/>
                </a:solidFill>
              </a:defRPr>
            </a:lvl4pPr>
            <a:lvl5pPr lvl="4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10"/>
              <a:buNone/>
              <a:defRPr>
                <a:solidFill>
                  <a:srgbClr val="888888"/>
                </a:solidFill>
              </a:defRPr>
            </a:lvl5pPr>
            <a:lvl6pPr lvl="5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10"/>
              <a:buNone/>
              <a:defRPr>
                <a:solidFill>
                  <a:srgbClr val="888888"/>
                </a:solidFill>
              </a:defRPr>
            </a:lvl6pPr>
            <a:lvl7pPr lvl="6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10"/>
              <a:buNone/>
              <a:defRPr>
                <a:solidFill>
                  <a:srgbClr val="888888"/>
                </a:solidFill>
              </a:defRPr>
            </a:lvl7pPr>
            <a:lvl8pPr lvl="7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10"/>
              <a:buNone/>
              <a:defRPr>
                <a:solidFill>
                  <a:srgbClr val="888888"/>
                </a:solidFill>
              </a:defRPr>
            </a:lvl8pPr>
            <a:lvl9pPr lvl="8" algn="ctr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SzPts val="161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8" name="Google Shape;28;p28"/>
          <p:cNvSpPr txBox="1"/>
          <p:nvPr>
            <p:ph idx="10" type="dt"/>
          </p:nvPr>
        </p:nvSpPr>
        <p:spPr>
          <a:xfrm>
            <a:off x="6065417" y="5054602"/>
            <a:ext cx="673276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28"/>
          <p:cNvSpPr txBox="1"/>
          <p:nvPr>
            <p:ph idx="11" type="ftr"/>
          </p:nvPr>
        </p:nvSpPr>
        <p:spPr>
          <a:xfrm>
            <a:off x="1921934" y="5054602"/>
            <a:ext cx="4064860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28"/>
          <p:cNvSpPr txBox="1"/>
          <p:nvPr>
            <p:ph idx="12" type="sldNum"/>
          </p:nvPr>
        </p:nvSpPr>
        <p:spPr>
          <a:xfrm>
            <a:off x="6817317" y="5054602"/>
            <a:ext cx="413483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cxnSp>
        <p:nvCxnSpPr>
          <p:cNvPr id="31" name="Google Shape;31;p28"/>
          <p:cNvCxnSpPr/>
          <p:nvPr/>
        </p:nvCxnSpPr>
        <p:spPr>
          <a:xfrm>
            <a:off x="2019825" y="3471329"/>
            <a:ext cx="5113083" cy="0"/>
          </a:xfrm>
          <a:prstGeom prst="straightConnector1">
            <a:avLst/>
          </a:prstGeom>
          <a:noFill/>
          <a:ln cap="flat" cmpd="sng" w="1587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Google Shape;33;p30"/>
          <p:cNvCxnSpPr/>
          <p:nvPr/>
        </p:nvCxnSpPr>
        <p:spPr>
          <a:xfrm>
            <a:off x="1278465" y="2356260"/>
            <a:ext cx="6595534" cy="0"/>
          </a:xfrm>
          <a:prstGeom prst="straightConnector1">
            <a:avLst/>
          </a:prstGeom>
          <a:noFill/>
          <a:ln cap="flat" cmpd="sng" w="1587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34" name="Google Shape;34;p30"/>
          <p:cNvSpPr txBox="1"/>
          <p:nvPr>
            <p:ph type="title"/>
          </p:nvPr>
        </p:nvSpPr>
        <p:spPr>
          <a:xfrm>
            <a:off x="1176866" y="915337"/>
            <a:ext cx="6798734" cy="13038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30"/>
          <p:cNvSpPr txBox="1"/>
          <p:nvPr>
            <p:ph idx="1" type="body"/>
          </p:nvPr>
        </p:nvSpPr>
        <p:spPr>
          <a:xfrm>
            <a:off x="1176865" y="2490135"/>
            <a:ext cx="6798736" cy="3444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60045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2070"/>
              <a:buChar char="•"/>
              <a:defRPr/>
            </a:lvl1pPr>
            <a:lvl2pPr indent="-360044" lvl="1" marL="914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2pPr>
            <a:lvl3pPr indent="-360044" lvl="2" marL="1371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3pPr>
            <a:lvl4pPr indent="-360044" lvl="3" marL="18288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4pPr>
            <a:lvl5pPr indent="-360045" lvl="4" marL="22860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5pPr>
            <a:lvl6pPr indent="-360045" lvl="5" marL="27432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6pPr>
            <a:lvl7pPr indent="-360045" lvl="6" marL="3200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7pPr>
            <a:lvl8pPr indent="-360045" lvl="7" marL="3657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8pPr>
            <a:lvl9pPr indent="-360045" lvl="8" marL="4114800" algn="l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SzPts val="2070"/>
              <a:buChar char="•"/>
              <a:defRPr/>
            </a:lvl9pPr>
          </a:lstStyle>
          <a:p/>
        </p:txBody>
      </p:sp>
      <p:sp>
        <p:nvSpPr>
          <p:cNvPr id="36" name="Google Shape;36;p30"/>
          <p:cNvSpPr txBox="1"/>
          <p:nvPr>
            <p:ph idx="10" type="dt"/>
          </p:nvPr>
        </p:nvSpPr>
        <p:spPr>
          <a:xfrm>
            <a:off x="6356670" y="5960533"/>
            <a:ext cx="1148283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30"/>
          <p:cNvSpPr txBox="1"/>
          <p:nvPr>
            <p:ph idx="11" type="ftr"/>
          </p:nvPr>
        </p:nvSpPr>
        <p:spPr>
          <a:xfrm>
            <a:off x="1176865" y="5960533"/>
            <a:ext cx="5104667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30"/>
          <p:cNvSpPr txBox="1"/>
          <p:nvPr>
            <p:ph idx="12" type="sldNum"/>
          </p:nvPr>
        </p:nvSpPr>
        <p:spPr>
          <a:xfrm>
            <a:off x="7580091" y="5960533"/>
            <a:ext cx="395510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>
  <p:cSld name="1_Content with Caption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29"/>
          <p:cNvSpPr txBox="1"/>
          <p:nvPr>
            <p:ph idx="10" type="dt"/>
          </p:nvPr>
        </p:nvSpPr>
        <p:spPr>
          <a:xfrm>
            <a:off x="6356670" y="5960533"/>
            <a:ext cx="1148283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29"/>
          <p:cNvSpPr txBox="1"/>
          <p:nvPr>
            <p:ph idx="11" type="ftr"/>
          </p:nvPr>
        </p:nvSpPr>
        <p:spPr>
          <a:xfrm>
            <a:off x="1176865" y="5960533"/>
            <a:ext cx="5104667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29"/>
          <p:cNvSpPr txBox="1"/>
          <p:nvPr>
            <p:ph idx="12" type="sldNum"/>
          </p:nvPr>
        </p:nvSpPr>
        <p:spPr>
          <a:xfrm>
            <a:off x="7580091" y="5960533"/>
            <a:ext cx="395510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32"/>
          <p:cNvSpPr txBox="1"/>
          <p:nvPr>
            <p:ph type="title"/>
          </p:nvPr>
        </p:nvSpPr>
        <p:spPr>
          <a:xfrm>
            <a:off x="1278465" y="1641413"/>
            <a:ext cx="6595534" cy="182251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000"/>
              <a:buFont typeface="Garamond"/>
              <a:buNone/>
              <a:defRPr b="0" sz="400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32"/>
          <p:cNvSpPr txBox="1"/>
          <p:nvPr>
            <p:ph idx="1" type="body"/>
          </p:nvPr>
        </p:nvSpPr>
        <p:spPr>
          <a:xfrm>
            <a:off x="1278465" y="3734859"/>
            <a:ext cx="6595534" cy="109001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ctr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2760"/>
              <a:buNone/>
              <a:defRPr sz="24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7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4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47" name="Google Shape;47;p32"/>
          <p:cNvSpPr txBox="1"/>
          <p:nvPr>
            <p:ph idx="10" type="dt"/>
          </p:nvPr>
        </p:nvSpPr>
        <p:spPr>
          <a:xfrm>
            <a:off x="6356670" y="5960533"/>
            <a:ext cx="1148283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32"/>
          <p:cNvSpPr txBox="1"/>
          <p:nvPr>
            <p:ph idx="11" type="ftr"/>
          </p:nvPr>
        </p:nvSpPr>
        <p:spPr>
          <a:xfrm>
            <a:off x="1176865" y="5960533"/>
            <a:ext cx="5104667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32"/>
          <p:cNvSpPr txBox="1"/>
          <p:nvPr>
            <p:ph idx="12" type="sldNum"/>
          </p:nvPr>
        </p:nvSpPr>
        <p:spPr>
          <a:xfrm>
            <a:off x="7580091" y="5960533"/>
            <a:ext cx="395510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cxnSp>
        <p:nvCxnSpPr>
          <p:cNvPr id="50" name="Google Shape;50;p32"/>
          <p:cNvCxnSpPr/>
          <p:nvPr/>
        </p:nvCxnSpPr>
        <p:spPr>
          <a:xfrm>
            <a:off x="1278466" y="3599392"/>
            <a:ext cx="6595533" cy="0"/>
          </a:xfrm>
          <a:prstGeom prst="straightConnector1">
            <a:avLst/>
          </a:prstGeom>
          <a:noFill/>
          <a:ln cap="flat" cmpd="sng" w="1587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2" name="Google Shape;52;p33"/>
          <p:cNvCxnSpPr/>
          <p:nvPr/>
        </p:nvCxnSpPr>
        <p:spPr>
          <a:xfrm>
            <a:off x="1278465" y="2356260"/>
            <a:ext cx="6595534" cy="0"/>
          </a:xfrm>
          <a:prstGeom prst="straightConnector1">
            <a:avLst/>
          </a:prstGeom>
          <a:noFill/>
          <a:ln cap="flat" cmpd="sng" w="1587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53" name="Google Shape;53;p33"/>
          <p:cNvSpPr txBox="1"/>
          <p:nvPr>
            <p:ph type="title"/>
          </p:nvPr>
        </p:nvSpPr>
        <p:spPr>
          <a:xfrm>
            <a:off x="1176866" y="915337"/>
            <a:ext cx="6798734" cy="13038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33"/>
          <p:cNvSpPr txBox="1"/>
          <p:nvPr>
            <p:ph idx="1" type="body"/>
          </p:nvPr>
        </p:nvSpPr>
        <p:spPr>
          <a:xfrm>
            <a:off x="1176866" y="2487168"/>
            <a:ext cx="3337560" cy="3447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60045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2070"/>
              <a:buChar char="•"/>
              <a:defRPr/>
            </a:lvl1pPr>
            <a:lvl2pPr indent="-360044" lvl="1" marL="914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2pPr>
            <a:lvl3pPr indent="-360044" lvl="2" marL="1371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3pPr>
            <a:lvl4pPr indent="-360044" lvl="3" marL="18288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4pPr>
            <a:lvl5pPr indent="-360045" lvl="4" marL="22860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5pPr>
            <a:lvl6pPr indent="-360045" lvl="5" marL="27432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6pPr>
            <a:lvl7pPr indent="-360045" lvl="6" marL="3200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7pPr>
            <a:lvl8pPr indent="-360045" lvl="7" marL="3657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8pPr>
            <a:lvl9pPr indent="-360045" lvl="8" marL="4114800" algn="l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SzPts val="2070"/>
              <a:buChar char="•"/>
              <a:defRPr/>
            </a:lvl9pPr>
          </a:lstStyle>
          <a:p/>
        </p:txBody>
      </p:sp>
      <p:sp>
        <p:nvSpPr>
          <p:cNvPr id="55" name="Google Shape;55;p33"/>
          <p:cNvSpPr txBox="1"/>
          <p:nvPr>
            <p:ph idx="2" type="body"/>
          </p:nvPr>
        </p:nvSpPr>
        <p:spPr>
          <a:xfrm>
            <a:off x="4645152" y="2487168"/>
            <a:ext cx="3337560" cy="3447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60045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2070"/>
              <a:buChar char="•"/>
              <a:defRPr/>
            </a:lvl1pPr>
            <a:lvl2pPr indent="-360044" lvl="1" marL="914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2pPr>
            <a:lvl3pPr indent="-360044" lvl="2" marL="1371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3pPr>
            <a:lvl4pPr indent="-360044" lvl="3" marL="18288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4pPr>
            <a:lvl5pPr indent="-360045" lvl="4" marL="22860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5pPr>
            <a:lvl6pPr indent="-360045" lvl="5" marL="27432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6pPr>
            <a:lvl7pPr indent="-360045" lvl="6" marL="3200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7pPr>
            <a:lvl8pPr indent="-360045" lvl="7" marL="3657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8pPr>
            <a:lvl9pPr indent="-360045" lvl="8" marL="4114800" algn="l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SzPts val="2070"/>
              <a:buChar char="•"/>
              <a:defRPr/>
            </a:lvl9pPr>
          </a:lstStyle>
          <a:p/>
        </p:txBody>
      </p:sp>
      <p:sp>
        <p:nvSpPr>
          <p:cNvPr id="56" name="Google Shape;56;p33"/>
          <p:cNvSpPr txBox="1"/>
          <p:nvPr>
            <p:ph idx="10" type="dt"/>
          </p:nvPr>
        </p:nvSpPr>
        <p:spPr>
          <a:xfrm>
            <a:off x="6356670" y="5960533"/>
            <a:ext cx="1148283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33"/>
          <p:cNvSpPr txBox="1"/>
          <p:nvPr>
            <p:ph idx="11" type="ftr"/>
          </p:nvPr>
        </p:nvSpPr>
        <p:spPr>
          <a:xfrm>
            <a:off x="1176865" y="5960533"/>
            <a:ext cx="5104667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" name="Google Shape;58;p33"/>
          <p:cNvSpPr txBox="1"/>
          <p:nvPr>
            <p:ph idx="12" type="sldNum"/>
          </p:nvPr>
        </p:nvSpPr>
        <p:spPr>
          <a:xfrm>
            <a:off x="7580091" y="5960533"/>
            <a:ext cx="395510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34"/>
          <p:cNvSpPr txBox="1"/>
          <p:nvPr>
            <p:ph type="title"/>
          </p:nvPr>
        </p:nvSpPr>
        <p:spPr>
          <a:xfrm>
            <a:off x="1176866" y="915337"/>
            <a:ext cx="6798734" cy="13038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000"/>
              <a:buFont typeface="Garamond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34"/>
          <p:cNvSpPr txBox="1"/>
          <p:nvPr>
            <p:ph idx="1" type="body"/>
          </p:nvPr>
        </p:nvSpPr>
        <p:spPr>
          <a:xfrm>
            <a:off x="1176868" y="2658533"/>
            <a:ext cx="3337560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2760"/>
              <a:buNone/>
              <a:defRPr b="0" sz="2400">
                <a:solidFill>
                  <a:schemeClr val="accent1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300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70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40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40"/>
              <a:buNone/>
              <a:defRPr b="1" sz="1600"/>
            </a:lvl5pPr>
            <a:lvl6pPr indent="-228600" lvl="5" marL="27432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40"/>
              <a:buNone/>
              <a:defRPr b="1" sz="1600"/>
            </a:lvl6pPr>
            <a:lvl7pPr indent="-228600" lvl="6" marL="3200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40"/>
              <a:buNone/>
              <a:defRPr b="1" sz="1600"/>
            </a:lvl7pPr>
            <a:lvl8pPr indent="-228600" lvl="7" marL="3657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40"/>
              <a:buNone/>
              <a:defRPr b="1" sz="1600"/>
            </a:lvl8pPr>
            <a:lvl9pPr indent="-228600" lvl="8" marL="4114800" algn="l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SzPts val="1840"/>
              <a:buNone/>
              <a:defRPr b="1" sz="1600"/>
            </a:lvl9pPr>
          </a:lstStyle>
          <a:p/>
        </p:txBody>
      </p:sp>
      <p:sp>
        <p:nvSpPr>
          <p:cNvPr id="62" name="Google Shape;62;p34"/>
          <p:cNvSpPr txBox="1"/>
          <p:nvPr>
            <p:ph idx="2" type="body"/>
          </p:nvPr>
        </p:nvSpPr>
        <p:spPr>
          <a:xfrm>
            <a:off x="1176868" y="3243263"/>
            <a:ext cx="3337560" cy="27066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60045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2070"/>
              <a:buChar char="•"/>
              <a:defRPr/>
            </a:lvl1pPr>
            <a:lvl2pPr indent="-360044" lvl="1" marL="914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2pPr>
            <a:lvl3pPr indent="-360044" lvl="2" marL="1371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3pPr>
            <a:lvl4pPr indent="-360044" lvl="3" marL="18288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4pPr>
            <a:lvl5pPr indent="-360045" lvl="4" marL="22860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5pPr>
            <a:lvl6pPr indent="-360045" lvl="5" marL="27432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6pPr>
            <a:lvl7pPr indent="-360045" lvl="6" marL="3200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7pPr>
            <a:lvl8pPr indent="-360045" lvl="7" marL="3657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8pPr>
            <a:lvl9pPr indent="-360045" lvl="8" marL="4114800" algn="l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SzPts val="2070"/>
              <a:buChar char="•"/>
              <a:defRPr/>
            </a:lvl9pPr>
          </a:lstStyle>
          <a:p/>
        </p:txBody>
      </p:sp>
      <p:sp>
        <p:nvSpPr>
          <p:cNvPr id="63" name="Google Shape;63;p34"/>
          <p:cNvSpPr txBox="1"/>
          <p:nvPr>
            <p:ph idx="3" type="body"/>
          </p:nvPr>
        </p:nvSpPr>
        <p:spPr>
          <a:xfrm>
            <a:off x="4641832" y="2658533"/>
            <a:ext cx="3337560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2760"/>
              <a:buNone/>
              <a:defRPr b="0" sz="2400">
                <a:solidFill>
                  <a:schemeClr val="accent1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300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70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40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40"/>
              <a:buNone/>
              <a:defRPr b="1" sz="1600"/>
            </a:lvl5pPr>
            <a:lvl6pPr indent="-228600" lvl="5" marL="27432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40"/>
              <a:buNone/>
              <a:defRPr b="1" sz="1600"/>
            </a:lvl6pPr>
            <a:lvl7pPr indent="-228600" lvl="6" marL="3200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40"/>
              <a:buNone/>
              <a:defRPr b="1" sz="1600"/>
            </a:lvl7pPr>
            <a:lvl8pPr indent="-228600" lvl="7" marL="3657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40"/>
              <a:buNone/>
              <a:defRPr b="1" sz="1600"/>
            </a:lvl8pPr>
            <a:lvl9pPr indent="-228600" lvl="8" marL="4114800" algn="l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SzPts val="1840"/>
              <a:buNone/>
              <a:defRPr b="1" sz="1600"/>
            </a:lvl9pPr>
          </a:lstStyle>
          <a:p/>
        </p:txBody>
      </p:sp>
      <p:sp>
        <p:nvSpPr>
          <p:cNvPr id="64" name="Google Shape;64;p34"/>
          <p:cNvSpPr txBox="1"/>
          <p:nvPr>
            <p:ph idx="4" type="body"/>
          </p:nvPr>
        </p:nvSpPr>
        <p:spPr>
          <a:xfrm>
            <a:off x="4641832" y="3243263"/>
            <a:ext cx="3337560" cy="27066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60045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2070"/>
              <a:buChar char="•"/>
              <a:defRPr/>
            </a:lvl1pPr>
            <a:lvl2pPr indent="-360044" lvl="1" marL="914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2pPr>
            <a:lvl3pPr indent="-360044" lvl="2" marL="1371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3pPr>
            <a:lvl4pPr indent="-360044" lvl="3" marL="18288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4pPr>
            <a:lvl5pPr indent="-360045" lvl="4" marL="22860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5pPr>
            <a:lvl6pPr indent="-360045" lvl="5" marL="27432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6pPr>
            <a:lvl7pPr indent="-360045" lvl="6" marL="3200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7pPr>
            <a:lvl8pPr indent="-360045" lvl="7" marL="3657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8pPr>
            <a:lvl9pPr indent="-360045" lvl="8" marL="4114800" algn="l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SzPts val="2070"/>
              <a:buChar char="•"/>
              <a:defRPr/>
            </a:lvl9pPr>
          </a:lstStyle>
          <a:p/>
        </p:txBody>
      </p:sp>
      <p:sp>
        <p:nvSpPr>
          <p:cNvPr id="65" name="Google Shape;65;p34"/>
          <p:cNvSpPr txBox="1"/>
          <p:nvPr>
            <p:ph idx="10" type="dt"/>
          </p:nvPr>
        </p:nvSpPr>
        <p:spPr>
          <a:xfrm>
            <a:off x="6356670" y="5960533"/>
            <a:ext cx="1148283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34"/>
          <p:cNvSpPr txBox="1"/>
          <p:nvPr>
            <p:ph idx="11" type="ftr"/>
          </p:nvPr>
        </p:nvSpPr>
        <p:spPr>
          <a:xfrm>
            <a:off x="1176865" y="5960533"/>
            <a:ext cx="5104667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34"/>
          <p:cNvSpPr txBox="1"/>
          <p:nvPr>
            <p:ph idx="12" type="sldNum"/>
          </p:nvPr>
        </p:nvSpPr>
        <p:spPr>
          <a:xfrm>
            <a:off x="7580091" y="5960533"/>
            <a:ext cx="395510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cxnSp>
        <p:nvCxnSpPr>
          <p:cNvPr id="68" name="Google Shape;68;p34"/>
          <p:cNvCxnSpPr/>
          <p:nvPr/>
        </p:nvCxnSpPr>
        <p:spPr>
          <a:xfrm>
            <a:off x="1278466" y="2354670"/>
            <a:ext cx="6595534" cy="0"/>
          </a:xfrm>
          <a:prstGeom prst="straightConnector1">
            <a:avLst/>
          </a:prstGeom>
          <a:noFill/>
          <a:ln cap="flat" cmpd="sng" w="1587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35"/>
          <p:cNvSpPr txBox="1"/>
          <p:nvPr>
            <p:ph type="title"/>
          </p:nvPr>
        </p:nvSpPr>
        <p:spPr>
          <a:xfrm>
            <a:off x="1176865" y="915337"/>
            <a:ext cx="6798735" cy="13038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35"/>
          <p:cNvSpPr txBox="1"/>
          <p:nvPr>
            <p:ph idx="10" type="dt"/>
          </p:nvPr>
        </p:nvSpPr>
        <p:spPr>
          <a:xfrm>
            <a:off x="6356670" y="5960533"/>
            <a:ext cx="1148283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35"/>
          <p:cNvSpPr txBox="1"/>
          <p:nvPr>
            <p:ph idx="11" type="ftr"/>
          </p:nvPr>
        </p:nvSpPr>
        <p:spPr>
          <a:xfrm>
            <a:off x="1176865" y="5960533"/>
            <a:ext cx="5104667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35"/>
          <p:cNvSpPr txBox="1"/>
          <p:nvPr>
            <p:ph idx="12" type="sldNum"/>
          </p:nvPr>
        </p:nvSpPr>
        <p:spPr>
          <a:xfrm>
            <a:off x="7580091" y="5960533"/>
            <a:ext cx="395510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cxnSp>
        <p:nvCxnSpPr>
          <p:cNvPr id="74" name="Google Shape;74;p35"/>
          <p:cNvCxnSpPr/>
          <p:nvPr/>
        </p:nvCxnSpPr>
        <p:spPr>
          <a:xfrm>
            <a:off x="1278466" y="2354670"/>
            <a:ext cx="6595534" cy="0"/>
          </a:xfrm>
          <a:prstGeom prst="straightConnector1">
            <a:avLst/>
          </a:prstGeom>
          <a:noFill/>
          <a:ln cap="flat" cmpd="sng" w="1587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36"/>
          <p:cNvSpPr txBox="1"/>
          <p:nvPr>
            <p:ph type="title"/>
          </p:nvPr>
        </p:nvSpPr>
        <p:spPr>
          <a:xfrm>
            <a:off x="1176865" y="1388534"/>
            <a:ext cx="2536798" cy="1371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400"/>
              <a:buFont typeface="Garamond"/>
              <a:buNone/>
              <a:defRPr b="0"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36"/>
          <p:cNvSpPr txBox="1"/>
          <p:nvPr>
            <p:ph idx="1" type="body"/>
          </p:nvPr>
        </p:nvSpPr>
        <p:spPr>
          <a:xfrm>
            <a:off x="4120062" y="982132"/>
            <a:ext cx="3855539" cy="489373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360045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2070"/>
              <a:buChar char="•"/>
              <a:defRPr/>
            </a:lvl1pPr>
            <a:lvl2pPr indent="-360044" lvl="1" marL="914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2pPr>
            <a:lvl3pPr indent="-360044" lvl="2" marL="1371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3pPr>
            <a:lvl4pPr indent="-360044" lvl="3" marL="18288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4pPr>
            <a:lvl5pPr indent="-360045" lvl="4" marL="22860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5pPr>
            <a:lvl6pPr indent="-360045" lvl="5" marL="27432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6pPr>
            <a:lvl7pPr indent="-360045" lvl="6" marL="3200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7pPr>
            <a:lvl8pPr indent="-360045" lvl="7" marL="3657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8pPr>
            <a:lvl9pPr indent="-360045" lvl="8" marL="4114800" algn="l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SzPts val="2070"/>
              <a:buChar char="•"/>
              <a:defRPr/>
            </a:lvl9pPr>
          </a:lstStyle>
          <a:p/>
        </p:txBody>
      </p:sp>
      <p:sp>
        <p:nvSpPr>
          <p:cNvPr id="78" name="Google Shape;78;p36"/>
          <p:cNvSpPr txBox="1"/>
          <p:nvPr>
            <p:ph idx="2" type="body"/>
          </p:nvPr>
        </p:nvSpPr>
        <p:spPr>
          <a:xfrm>
            <a:off x="1176865" y="3031065"/>
            <a:ext cx="2536798" cy="243840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ctr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840"/>
              <a:buNone/>
              <a:defRPr sz="1600"/>
            </a:lvl1pPr>
            <a:lvl2pPr indent="-228600" lvl="1" marL="914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380"/>
              <a:buNone/>
              <a:defRPr sz="1200"/>
            </a:lvl2pPr>
            <a:lvl3pPr indent="-228600" lvl="2" marL="1371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150"/>
              <a:buNone/>
              <a:defRPr sz="1000"/>
            </a:lvl3pPr>
            <a:lvl4pPr indent="-228600" lvl="3" marL="18288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035"/>
              <a:buNone/>
              <a:defRPr sz="900"/>
            </a:lvl4pPr>
            <a:lvl5pPr indent="-228600" lvl="4" marL="22860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035"/>
              <a:buNone/>
              <a:defRPr sz="900"/>
            </a:lvl5pPr>
            <a:lvl6pPr indent="-228600" lvl="5" marL="27432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035"/>
              <a:buNone/>
              <a:defRPr sz="900"/>
            </a:lvl6pPr>
            <a:lvl7pPr indent="-228600" lvl="6" marL="3200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035"/>
              <a:buNone/>
              <a:defRPr sz="900"/>
            </a:lvl7pPr>
            <a:lvl8pPr indent="-228600" lvl="7" marL="3657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035"/>
              <a:buNone/>
              <a:defRPr sz="900"/>
            </a:lvl8pPr>
            <a:lvl9pPr indent="-228600" lvl="8" marL="4114800" algn="l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SzPts val="1035"/>
              <a:buNone/>
              <a:defRPr sz="900"/>
            </a:lvl9pPr>
          </a:lstStyle>
          <a:p/>
        </p:txBody>
      </p:sp>
      <p:sp>
        <p:nvSpPr>
          <p:cNvPr id="79" name="Google Shape;79;p36"/>
          <p:cNvSpPr txBox="1"/>
          <p:nvPr>
            <p:ph idx="10" type="dt"/>
          </p:nvPr>
        </p:nvSpPr>
        <p:spPr>
          <a:xfrm>
            <a:off x="6356670" y="5960533"/>
            <a:ext cx="1148283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36"/>
          <p:cNvSpPr txBox="1"/>
          <p:nvPr>
            <p:ph idx="11" type="ftr"/>
          </p:nvPr>
        </p:nvSpPr>
        <p:spPr>
          <a:xfrm>
            <a:off x="1176865" y="5960533"/>
            <a:ext cx="5104667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36"/>
          <p:cNvSpPr txBox="1"/>
          <p:nvPr>
            <p:ph idx="12" type="sldNum"/>
          </p:nvPr>
        </p:nvSpPr>
        <p:spPr>
          <a:xfrm>
            <a:off x="7580091" y="5960533"/>
            <a:ext cx="395510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cxnSp>
        <p:nvCxnSpPr>
          <p:cNvPr id="82" name="Google Shape;82;p36"/>
          <p:cNvCxnSpPr/>
          <p:nvPr/>
        </p:nvCxnSpPr>
        <p:spPr>
          <a:xfrm>
            <a:off x="1278466" y="2912533"/>
            <a:ext cx="2333594" cy="0"/>
          </a:xfrm>
          <a:prstGeom prst="straightConnector1">
            <a:avLst/>
          </a:prstGeom>
          <a:noFill/>
          <a:ln cap="flat" cmpd="sng" w="1587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37"/>
          <p:cNvSpPr txBox="1"/>
          <p:nvPr>
            <p:ph type="title"/>
          </p:nvPr>
        </p:nvSpPr>
        <p:spPr>
          <a:xfrm>
            <a:off x="1176865" y="1883832"/>
            <a:ext cx="3632202" cy="1371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400"/>
              <a:buFont typeface="Garamond"/>
              <a:buNone/>
              <a:defRPr b="0"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" name="Google Shape;85;p37"/>
          <p:cNvSpPr/>
          <p:nvPr>
            <p:ph idx="2" type="pic"/>
          </p:nvPr>
        </p:nvSpPr>
        <p:spPr>
          <a:xfrm>
            <a:off x="5183069" y="1032933"/>
            <a:ext cx="2929463" cy="4792136"/>
          </a:xfrm>
          <a:prstGeom prst="roundRect">
            <a:avLst>
              <a:gd fmla="val 0" name="adj"/>
            </a:avLst>
          </a:prstGeom>
          <a:noFill/>
          <a:ln cap="flat" cmpd="thickThin" w="57150">
            <a:solidFill>
              <a:srgbClr val="7F7F7F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6" name="Google Shape;86;p37"/>
          <p:cNvSpPr txBox="1"/>
          <p:nvPr>
            <p:ph idx="1" type="body"/>
          </p:nvPr>
        </p:nvSpPr>
        <p:spPr>
          <a:xfrm>
            <a:off x="1176865" y="3255432"/>
            <a:ext cx="3632201" cy="1828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ctr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840"/>
              <a:buNone/>
              <a:defRPr sz="1600"/>
            </a:lvl1pPr>
            <a:lvl2pPr indent="-228600" lvl="1" marL="914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380"/>
              <a:buNone/>
              <a:defRPr sz="1200"/>
            </a:lvl2pPr>
            <a:lvl3pPr indent="-228600" lvl="2" marL="1371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150"/>
              <a:buNone/>
              <a:defRPr sz="1000"/>
            </a:lvl3pPr>
            <a:lvl4pPr indent="-228600" lvl="3" marL="18288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035"/>
              <a:buNone/>
              <a:defRPr sz="900"/>
            </a:lvl4pPr>
            <a:lvl5pPr indent="-228600" lvl="4" marL="22860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035"/>
              <a:buNone/>
              <a:defRPr sz="900"/>
            </a:lvl5pPr>
            <a:lvl6pPr indent="-228600" lvl="5" marL="27432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035"/>
              <a:buNone/>
              <a:defRPr sz="900"/>
            </a:lvl6pPr>
            <a:lvl7pPr indent="-228600" lvl="6" marL="3200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035"/>
              <a:buNone/>
              <a:defRPr sz="900"/>
            </a:lvl7pPr>
            <a:lvl8pPr indent="-228600" lvl="7" marL="3657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035"/>
              <a:buNone/>
              <a:defRPr sz="900"/>
            </a:lvl8pPr>
            <a:lvl9pPr indent="-228600" lvl="8" marL="4114800" algn="l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SzPts val="1035"/>
              <a:buNone/>
              <a:defRPr sz="900"/>
            </a:lvl9pPr>
          </a:lstStyle>
          <a:p/>
        </p:txBody>
      </p:sp>
      <p:sp>
        <p:nvSpPr>
          <p:cNvPr id="87" name="Google Shape;87;p37"/>
          <p:cNvSpPr txBox="1"/>
          <p:nvPr>
            <p:ph idx="10" type="dt"/>
          </p:nvPr>
        </p:nvSpPr>
        <p:spPr>
          <a:xfrm>
            <a:off x="6356670" y="5960533"/>
            <a:ext cx="1148283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8" name="Google Shape;88;p37"/>
          <p:cNvSpPr txBox="1"/>
          <p:nvPr>
            <p:ph idx="11" type="ftr"/>
          </p:nvPr>
        </p:nvSpPr>
        <p:spPr>
          <a:xfrm>
            <a:off x="1176865" y="5960533"/>
            <a:ext cx="5104667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9" name="Google Shape;89;p37"/>
          <p:cNvSpPr txBox="1"/>
          <p:nvPr>
            <p:ph idx="12" type="sldNum"/>
          </p:nvPr>
        </p:nvSpPr>
        <p:spPr>
          <a:xfrm>
            <a:off x="7580091" y="5960533"/>
            <a:ext cx="395510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anoramic Picture with Caption">
  <p:cSld name="Panoramic Picture with Caption"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38"/>
          <p:cNvSpPr txBox="1"/>
          <p:nvPr>
            <p:ph type="title"/>
          </p:nvPr>
        </p:nvSpPr>
        <p:spPr>
          <a:xfrm>
            <a:off x="1176866" y="4815415"/>
            <a:ext cx="6798734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400"/>
              <a:buFont typeface="Garamond"/>
              <a:buNone/>
              <a:defRPr b="0"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2" name="Google Shape;92;p38"/>
          <p:cNvSpPr/>
          <p:nvPr>
            <p:ph idx="2" type="pic"/>
          </p:nvPr>
        </p:nvSpPr>
        <p:spPr>
          <a:xfrm>
            <a:off x="1026260" y="1032933"/>
            <a:ext cx="7091482" cy="3361269"/>
          </a:xfrm>
          <a:prstGeom prst="roundRect">
            <a:avLst>
              <a:gd fmla="val 0" name="adj"/>
            </a:avLst>
          </a:prstGeom>
          <a:noFill/>
          <a:ln cap="flat" cmpd="thickThin" w="57150">
            <a:solidFill>
              <a:srgbClr val="7F7F7F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3" name="Google Shape;93;p38"/>
          <p:cNvSpPr txBox="1"/>
          <p:nvPr>
            <p:ph idx="1" type="body"/>
          </p:nvPr>
        </p:nvSpPr>
        <p:spPr>
          <a:xfrm>
            <a:off x="1176866" y="5382153"/>
            <a:ext cx="6798734" cy="4937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ctr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840"/>
              <a:buNone/>
              <a:defRPr sz="1600"/>
            </a:lvl1pPr>
            <a:lvl2pPr indent="-228600" lvl="1" marL="914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380"/>
              <a:buNone/>
              <a:defRPr sz="1200"/>
            </a:lvl2pPr>
            <a:lvl3pPr indent="-228600" lvl="2" marL="1371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150"/>
              <a:buNone/>
              <a:defRPr sz="1000"/>
            </a:lvl3pPr>
            <a:lvl4pPr indent="-228600" lvl="3" marL="18288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035"/>
              <a:buNone/>
              <a:defRPr sz="900"/>
            </a:lvl4pPr>
            <a:lvl5pPr indent="-228600" lvl="4" marL="22860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035"/>
              <a:buNone/>
              <a:defRPr sz="900"/>
            </a:lvl5pPr>
            <a:lvl6pPr indent="-228600" lvl="5" marL="27432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035"/>
              <a:buNone/>
              <a:defRPr sz="900"/>
            </a:lvl6pPr>
            <a:lvl7pPr indent="-228600" lvl="6" marL="3200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035"/>
              <a:buNone/>
              <a:defRPr sz="900"/>
            </a:lvl7pPr>
            <a:lvl8pPr indent="-228600" lvl="7" marL="3657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035"/>
              <a:buNone/>
              <a:defRPr sz="900"/>
            </a:lvl8pPr>
            <a:lvl9pPr indent="-228600" lvl="8" marL="4114800" algn="l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SzPts val="1035"/>
              <a:buNone/>
              <a:defRPr sz="900"/>
            </a:lvl9pPr>
          </a:lstStyle>
          <a:p/>
        </p:txBody>
      </p:sp>
      <p:sp>
        <p:nvSpPr>
          <p:cNvPr id="94" name="Google Shape;94;p38"/>
          <p:cNvSpPr txBox="1"/>
          <p:nvPr>
            <p:ph idx="10" type="dt"/>
          </p:nvPr>
        </p:nvSpPr>
        <p:spPr>
          <a:xfrm>
            <a:off x="6356670" y="5960533"/>
            <a:ext cx="1148283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5" name="Google Shape;95;p38"/>
          <p:cNvSpPr txBox="1"/>
          <p:nvPr>
            <p:ph idx="11" type="ftr"/>
          </p:nvPr>
        </p:nvSpPr>
        <p:spPr>
          <a:xfrm>
            <a:off x="1176865" y="5960533"/>
            <a:ext cx="5104667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6" name="Google Shape;96;p38"/>
          <p:cNvSpPr txBox="1"/>
          <p:nvPr>
            <p:ph idx="12" type="sldNum"/>
          </p:nvPr>
        </p:nvSpPr>
        <p:spPr>
          <a:xfrm>
            <a:off x="7580091" y="5960533"/>
            <a:ext cx="395510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aption">
  <p:cSld name="Title and Caption"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39"/>
          <p:cNvSpPr txBox="1"/>
          <p:nvPr>
            <p:ph type="title"/>
          </p:nvPr>
        </p:nvSpPr>
        <p:spPr>
          <a:xfrm>
            <a:off x="1176866" y="906873"/>
            <a:ext cx="6798734" cy="30978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200"/>
              <a:buFont typeface="Garamond"/>
              <a:buNone/>
              <a:defRPr b="0" sz="320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9" name="Google Shape;99;p39"/>
          <p:cNvSpPr txBox="1"/>
          <p:nvPr>
            <p:ph idx="1" type="body"/>
          </p:nvPr>
        </p:nvSpPr>
        <p:spPr>
          <a:xfrm>
            <a:off x="1176865" y="4275666"/>
            <a:ext cx="6798736" cy="16002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300"/>
              <a:buNone/>
              <a:defRPr sz="20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7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4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00" name="Google Shape;100;p39"/>
          <p:cNvSpPr txBox="1"/>
          <p:nvPr>
            <p:ph idx="10" type="dt"/>
          </p:nvPr>
        </p:nvSpPr>
        <p:spPr>
          <a:xfrm>
            <a:off x="6356670" y="5960533"/>
            <a:ext cx="1148283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1" name="Google Shape;101;p39"/>
          <p:cNvSpPr txBox="1"/>
          <p:nvPr>
            <p:ph idx="11" type="ftr"/>
          </p:nvPr>
        </p:nvSpPr>
        <p:spPr>
          <a:xfrm>
            <a:off x="1176865" y="5960533"/>
            <a:ext cx="5104667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2" name="Google Shape;102;p39"/>
          <p:cNvSpPr txBox="1"/>
          <p:nvPr>
            <p:ph idx="12" type="sldNum"/>
          </p:nvPr>
        </p:nvSpPr>
        <p:spPr>
          <a:xfrm>
            <a:off x="7580091" y="5960533"/>
            <a:ext cx="395510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>
              <a:solidFill>
                <a:srgbClr val="000000"/>
              </a:solidFill>
            </a:endParaRPr>
          </a:p>
        </p:txBody>
      </p:sp>
      <p:cxnSp>
        <p:nvCxnSpPr>
          <p:cNvPr id="103" name="Google Shape;103;p39"/>
          <p:cNvCxnSpPr/>
          <p:nvPr/>
        </p:nvCxnSpPr>
        <p:spPr>
          <a:xfrm>
            <a:off x="1278465" y="4140199"/>
            <a:ext cx="6606425" cy="0"/>
          </a:xfrm>
          <a:prstGeom prst="straightConnector1">
            <a:avLst/>
          </a:prstGeom>
          <a:noFill/>
          <a:ln cap="flat" cmpd="sng" w="1587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ote with Caption">
  <p:cSld name="Quote with Caption"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40"/>
          <p:cNvSpPr txBox="1"/>
          <p:nvPr>
            <p:ph type="title"/>
          </p:nvPr>
        </p:nvSpPr>
        <p:spPr>
          <a:xfrm>
            <a:off x="1334333" y="982132"/>
            <a:ext cx="6400250" cy="237066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aramond"/>
              <a:buNone/>
              <a:defRPr b="0" sz="3200" cap="none">
                <a:solidFill>
                  <a:schemeClr val="dk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6" name="Google Shape;106;p40"/>
          <p:cNvSpPr txBox="1"/>
          <p:nvPr>
            <p:ph idx="1" type="body"/>
          </p:nvPr>
        </p:nvSpPr>
        <p:spPr>
          <a:xfrm>
            <a:off x="1600200" y="3352799"/>
            <a:ext cx="5892798" cy="6519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r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2070"/>
              <a:buFont typeface="Garamond"/>
              <a:buNone/>
              <a:defRPr sz="1800"/>
            </a:lvl1pPr>
            <a:lvl2pPr indent="-228600" lvl="1" marL="914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300"/>
              <a:buFont typeface="Garamond"/>
              <a:buNone/>
              <a:defRPr/>
            </a:lvl2pPr>
            <a:lvl3pPr indent="-228600" lvl="2" marL="1371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70"/>
              <a:buFont typeface="Garamond"/>
              <a:buNone/>
              <a:defRPr/>
            </a:lvl3pPr>
            <a:lvl4pPr indent="-228600" lvl="3" marL="18288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40"/>
              <a:buFont typeface="Garamond"/>
              <a:buNone/>
              <a:defRPr/>
            </a:lvl4pPr>
            <a:lvl5pPr indent="-228600" lvl="4" marL="22860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10"/>
              <a:buFont typeface="Garamond"/>
              <a:buNone/>
              <a:defRPr/>
            </a:lvl5pPr>
            <a:lvl6pPr indent="-360045" lvl="5" marL="27432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6pPr>
            <a:lvl7pPr indent="-360045" lvl="6" marL="3200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7pPr>
            <a:lvl8pPr indent="-360045" lvl="7" marL="3657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8pPr>
            <a:lvl9pPr indent="-360045" lvl="8" marL="4114800" algn="l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SzPts val="2070"/>
              <a:buChar char="•"/>
              <a:defRPr/>
            </a:lvl9pPr>
          </a:lstStyle>
          <a:p/>
        </p:txBody>
      </p:sp>
      <p:sp>
        <p:nvSpPr>
          <p:cNvPr id="107" name="Google Shape;107;p40"/>
          <p:cNvSpPr txBox="1"/>
          <p:nvPr>
            <p:ph idx="2" type="body"/>
          </p:nvPr>
        </p:nvSpPr>
        <p:spPr>
          <a:xfrm>
            <a:off x="1176863" y="4343400"/>
            <a:ext cx="6798738" cy="15324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300"/>
              <a:buNone/>
              <a:defRPr sz="20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7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4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08" name="Google Shape;108;p40"/>
          <p:cNvSpPr txBox="1"/>
          <p:nvPr>
            <p:ph idx="10" type="dt"/>
          </p:nvPr>
        </p:nvSpPr>
        <p:spPr>
          <a:xfrm>
            <a:off x="6356670" y="5960533"/>
            <a:ext cx="1148283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9" name="Google Shape;109;p40"/>
          <p:cNvSpPr txBox="1"/>
          <p:nvPr>
            <p:ph idx="11" type="ftr"/>
          </p:nvPr>
        </p:nvSpPr>
        <p:spPr>
          <a:xfrm>
            <a:off x="1176865" y="5960533"/>
            <a:ext cx="5104667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0" name="Google Shape;110;p40"/>
          <p:cNvSpPr txBox="1"/>
          <p:nvPr>
            <p:ph idx="12" type="sldNum"/>
          </p:nvPr>
        </p:nvSpPr>
        <p:spPr>
          <a:xfrm>
            <a:off x="7580091" y="5960533"/>
            <a:ext cx="395510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>
              <a:solidFill>
                <a:srgbClr val="000000"/>
              </a:solidFill>
            </a:endParaRPr>
          </a:p>
        </p:txBody>
      </p:sp>
      <p:sp>
        <p:nvSpPr>
          <p:cNvPr id="111" name="Google Shape;111;p40"/>
          <p:cNvSpPr txBox="1"/>
          <p:nvPr/>
        </p:nvSpPr>
        <p:spPr>
          <a:xfrm>
            <a:off x="849969" y="905362"/>
            <a:ext cx="457319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200"/>
              <a:buFont typeface="Arial"/>
              <a:buNone/>
            </a:pPr>
            <a:r>
              <a:rPr b="0" i="0" lang="en-US" sz="72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rPr>
              <a:t>“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2" name="Google Shape;112;p40"/>
          <p:cNvSpPr txBox="1"/>
          <p:nvPr/>
        </p:nvSpPr>
        <p:spPr>
          <a:xfrm>
            <a:off x="7633503" y="2827870"/>
            <a:ext cx="457319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200"/>
              <a:buFont typeface="Arial"/>
              <a:buNone/>
            </a:pPr>
            <a:r>
              <a:rPr b="0" i="0" lang="en-US" sz="72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rPr>
              <a:t>”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13" name="Google Shape;113;p40"/>
          <p:cNvCxnSpPr/>
          <p:nvPr/>
        </p:nvCxnSpPr>
        <p:spPr>
          <a:xfrm>
            <a:off x="1278466" y="4140199"/>
            <a:ext cx="6595534" cy="0"/>
          </a:xfrm>
          <a:prstGeom prst="straightConnector1">
            <a:avLst/>
          </a:prstGeom>
          <a:noFill/>
          <a:ln cap="flat" cmpd="sng" w="1587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Name Card">
  <p:cSld name="Name Card"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41"/>
          <p:cNvSpPr txBox="1"/>
          <p:nvPr>
            <p:ph type="title"/>
          </p:nvPr>
        </p:nvSpPr>
        <p:spPr>
          <a:xfrm>
            <a:off x="1176869" y="3308581"/>
            <a:ext cx="6798728" cy="14688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200"/>
              <a:buFont typeface="Garamond"/>
              <a:buNone/>
              <a:defRPr b="0" sz="320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6" name="Google Shape;116;p41"/>
          <p:cNvSpPr txBox="1"/>
          <p:nvPr>
            <p:ph idx="1" type="body"/>
          </p:nvPr>
        </p:nvSpPr>
        <p:spPr>
          <a:xfrm>
            <a:off x="1176868" y="4777381"/>
            <a:ext cx="6798730" cy="860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2070"/>
              <a:buNone/>
              <a:defRPr sz="18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7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4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17" name="Google Shape;117;p41"/>
          <p:cNvSpPr txBox="1"/>
          <p:nvPr>
            <p:ph idx="10" type="dt"/>
          </p:nvPr>
        </p:nvSpPr>
        <p:spPr>
          <a:xfrm>
            <a:off x="6356670" y="5960533"/>
            <a:ext cx="1148283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8" name="Google Shape;118;p41"/>
          <p:cNvSpPr txBox="1"/>
          <p:nvPr>
            <p:ph idx="11" type="ftr"/>
          </p:nvPr>
        </p:nvSpPr>
        <p:spPr>
          <a:xfrm>
            <a:off x="1176865" y="5960533"/>
            <a:ext cx="5104667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9" name="Google Shape;119;p41"/>
          <p:cNvSpPr txBox="1"/>
          <p:nvPr>
            <p:ph idx="12" type="sldNum"/>
          </p:nvPr>
        </p:nvSpPr>
        <p:spPr>
          <a:xfrm>
            <a:off x="7580091" y="5960533"/>
            <a:ext cx="395510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ote Name Card">
  <p:cSld name="Quote Name Card"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2"/>
          <p:cNvSpPr txBox="1"/>
          <p:nvPr>
            <p:ph type="title"/>
          </p:nvPr>
        </p:nvSpPr>
        <p:spPr>
          <a:xfrm>
            <a:off x="1409416" y="982132"/>
            <a:ext cx="6325168" cy="224366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aramond"/>
              <a:buNone/>
              <a:defRPr b="0" sz="3200" cap="none">
                <a:solidFill>
                  <a:schemeClr val="dk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2" name="Google Shape;122;p42"/>
          <p:cNvSpPr txBox="1"/>
          <p:nvPr>
            <p:ph idx="1" type="body"/>
          </p:nvPr>
        </p:nvSpPr>
        <p:spPr>
          <a:xfrm>
            <a:off x="1176868" y="3639312"/>
            <a:ext cx="6798730" cy="88696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 sz="20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7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4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23" name="Google Shape;123;p42"/>
          <p:cNvSpPr txBox="1"/>
          <p:nvPr>
            <p:ph idx="2" type="body"/>
          </p:nvPr>
        </p:nvSpPr>
        <p:spPr>
          <a:xfrm>
            <a:off x="1176865" y="4529667"/>
            <a:ext cx="6798736" cy="134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840"/>
              <a:buNone/>
              <a:defRPr sz="16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40"/>
              <a:buNone/>
              <a:defRPr sz="16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4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24" name="Google Shape;124;p42"/>
          <p:cNvSpPr txBox="1"/>
          <p:nvPr>
            <p:ph idx="10" type="dt"/>
          </p:nvPr>
        </p:nvSpPr>
        <p:spPr>
          <a:xfrm>
            <a:off x="6356670" y="5960533"/>
            <a:ext cx="1148283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5" name="Google Shape;125;p42"/>
          <p:cNvSpPr txBox="1"/>
          <p:nvPr>
            <p:ph idx="11" type="ftr"/>
          </p:nvPr>
        </p:nvSpPr>
        <p:spPr>
          <a:xfrm>
            <a:off x="1176865" y="5960533"/>
            <a:ext cx="5104667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6" name="Google Shape;126;p42"/>
          <p:cNvSpPr txBox="1"/>
          <p:nvPr>
            <p:ph idx="12" type="sldNum"/>
          </p:nvPr>
        </p:nvSpPr>
        <p:spPr>
          <a:xfrm>
            <a:off x="7580091" y="5960533"/>
            <a:ext cx="395510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>
              <a:solidFill>
                <a:srgbClr val="000000"/>
              </a:solidFill>
            </a:endParaRPr>
          </a:p>
        </p:txBody>
      </p:sp>
      <p:sp>
        <p:nvSpPr>
          <p:cNvPr id="127" name="Google Shape;127;p42"/>
          <p:cNvSpPr txBox="1"/>
          <p:nvPr/>
        </p:nvSpPr>
        <p:spPr>
          <a:xfrm>
            <a:off x="878060" y="896895"/>
            <a:ext cx="457319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b="0" i="0" lang="en-US" sz="8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rPr>
              <a:t>“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8" name="Google Shape;128;p42"/>
          <p:cNvSpPr txBox="1"/>
          <p:nvPr/>
        </p:nvSpPr>
        <p:spPr>
          <a:xfrm>
            <a:off x="7649796" y="2607728"/>
            <a:ext cx="457319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b="0" i="0" lang="en-US" sz="8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rPr>
              <a:t>”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29" name="Google Shape;129;p42"/>
          <p:cNvCxnSpPr/>
          <p:nvPr/>
        </p:nvCxnSpPr>
        <p:spPr>
          <a:xfrm>
            <a:off x="1278466" y="3429000"/>
            <a:ext cx="6595534" cy="0"/>
          </a:xfrm>
          <a:prstGeom prst="straightConnector1">
            <a:avLst/>
          </a:prstGeom>
          <a:noFill/>
          <a:ln cap="flat" cmpd="sng" w="1587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rue or False">
  <p:cSld name="True or False"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43"/>
          <p:cNvSpPr txBox="1"/>
          <p:nvPr>
            <p:ph type="title"/>
          </p:nvPr>
        </p:nvSpPr>
        <p:spPr>
          <a:xfrm>
            <a:off x="1176865" y="982131"/>
            <a:ext cx="6798734" cy="22944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200"/>
              <a:buFont typeface="Garamond"/>
              <a:buNone/>
              <a:defRPr b="0"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2" name="Google Shape;132;p43"/>
          <p:cNvSpPr txBox="1"/>
          <p:nvPr>
            <p:ph idx="1" type="body"/>
          </p:nvPr>
        </p:nvSpPr>
        <p:spPr>
          <a:xfrm>
            <a:off x="1176868" y="3566160"/>
            <a:ext cx="6798730" cy="90525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 sz="20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7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4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33" name="Google Shape;133;p43"/>
          <p:cNvSpPr txBox="1"/>
          <p:nvPr>
            <p:ph idx="2" type="body"/>
          </p:nvPr>
        </p:nvSpPr>
        <p:spPr>
          <a:xfrm>
            <a:off x="1176866" y="4470400"/>
            <a:ext cx="6798734" cy="140546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840"/>
              <a:buNone/>
              <a:defRPr sz="16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40"/>
              <a:buNone/>
              <a:defRPr sz="16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4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34" name="Google Shape;134;p43"/>
          <p:cNvSpPr txBox="1"/>
          <p:nvPr>
            <p:ph idx="10" type="dt"/>
          </p:nvPr>
        </p:nvSpPr>
        <p:spPr>
          <a:xfrm>
            <a:off x="6356670" y="5960533"/>
            <a:ext cx="1148283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5" name="Google Shape;135;p43"/>
          <p:cNvSpPr txBox="1"/>
          <p:nvPr>
            <p:ph idx="11" type="ftr"/>
          </p:nvPr>
        </p:nvSpPr>
        <p:spPr>
          <a:xfrm>
            <a:off x="1176865" y="5960533"/>
            <a:ext cx="5104667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6" name="Google Shape;136;p43"/>
          <p:cNvSpPr txBox="1"/>
          <p:nvPr>
            <p:ph idx="12" type="sldNum"/>
          </p:nvPr>
        </p:nvSpPr>
        <p:spPr>
          <a:xfrm>
            <a:off x="7580091" y="5960533"/>
            <a:ext cx="395510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>
              <a:solidFill>
                <a:srgbClr val="000000"/>
              </a:solidFill>
            </a:endParaRPr>
          </a:p>
        </p:txBody>
      </p:sp>
      <p:cxnSp>
        <p:nvCxnSpPr>
          <p:cNvPr id="137" name="Google Shape;137;p43"/>
          <p:cNvCxnSpPr/>
          <p:nvPr/>
        </p:nvCxnSpPr>
        <p:spPr>
          <a:xfrm>
            <a:off x="1278469" y="3429000"/>
            <a:ext cx="6606421" cy="0"/>
          </a:xfrm>
          <a:prstGeom prst="straightConnector1">
            <a:avLst/>
          </a:prstGeom>
          <a:noFill/>
          <a:ln cap="flat" cmpd="sng" w="1587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44"/>
          <p:cNvSpPr txBox="1"/>
          <p:nvPr>
            <p:ph type="title"/>
          </p:nvPr>
        </p:nvSpPr>
        <p:spPr>
          <a:xfrm>
            <a:off x="1176866" y="915337"/>
            <a:ext cx="6798734" cy="13038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000"/>
              <a:buFont typeface="Garamond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0" name="Google Shape;140;p44"/>
          <p:cNvSpPr txBox="1"/>
          <p:nvPr>
            <p:ph idx="1" type="body"/>
          </p:nvPr>
        </p:nvSpPr>
        <p:spPr>
          <a:xfrm rot="5400000">
            <a:off x="2883366" y="783633"/>
            <a:ext cx="3385733" cy="67987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60045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2070"/>
              <a:buChar char="•"/>
              <a:defRPr/>
            </a:lvl1pPr>
            <a:lvl2pPr indent="-360044" lvl="1" marL="914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2pPr>
            <a:lvl3pPr indent="-360044" lvl="2" marL="1371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3pPr>
            <a:lvl4pPr indent="-360044" lvl="3" marL="18288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4pPr>
            <a:lvl5pPr indent="-360045" lvl="4" marL="22860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5pPr>
            <a:lvl6pPr indent="-360045" lvl="5" marL="27432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6pPr>
            <a:lvl7pPr indent="-360045" lvl="6" marL="3200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7pPr>
            <a:lvl8pPr indent="-360045" lvl="7" marL="3657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8pPr>
            <a:lvl9pPr indent="-360045" lvl="8" marL="4114800" algn="l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SzPts val="2070"/>
              <a:buChar char="•"/>
              <a:defRPr/>
            </a:lvl9pPr>
          </a:lstStyle>
          <a:p/>
        </p:txBody>
      </p:sp>
      <p:sp>
        <p:nvSpPr>
          <p:cNvPr id="141" name="Google Shape;141;p44"/>
          <p:cNvSpPr txBox="1"/>
          <p:nvPr>
            <p:ph idx="10" type="dt"/>
          </p:nvPr>
        </p:nvSpPr>
        <p:spPr>
          <a:xfrm>
            <a:off x="6356670" y="5960533"/>
            <a:ext cx="1148283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2" name="Google Shape;142;p44"/>
          <p:cNvSpPr txBox="1"/>
          <p:nvPr>
            <p:ph idx="11" type="ftr"/>
          </p:nvPr>
        </p:nvSpPr>
        <p:spPr>
          <a:xfrm>
            <a:off x="1176865" y="5960533"/>
            <a:ext cx="5104667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3" name="Google Shape;143;p44"/>
          <p:cNvSpPr txBox="1"/>
          <p:nvPr>
            <p:ph idx="12" type="sldNum"/>
          </p:nvPr>
        </p:nvSpPr>
        <p:spPr>
          <a:xfrm>
            <a:off x="7580091" y="5960533"/>
            <a:ext cx="395510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cxnSp>
        <p:nvCxnSpPr>
          <p:cNvPr id="144" name="Google Shape;144;p44"/>
          <p:cNvCxnSpPr/>
          <p:nvPr/>
        </p:nvCxnSpPr>
        <p:spPr>
          <a:xfrm>
            <a:off x="1278466" y="2354670"/>
            <a:ext cx="6606424" cy="0"/>
          </a:xfrm>
          <a:prstGeom prst="straightConnector1">
            <a:avLst/>
          </a:prstGeom>
          <a:noFill/>
          <a:ln cap="flat" cmpd="sng" w="1587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45"/>
          <p:cNvSpPr txBox="1"/>
          <p:nvPr>
            <p:ph type="title"/>
          </p:nvPr>
        </p:nvSpPr>
        <p:spPr>
          <a:xfrm rot="5400000">
            <a:off x="4681635" y="2581906"/>
            <a:ext cx="4968995" cy="161893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7" name="Google Shape;147;p45"/>
          <p:cNvSpPr txBox="1"/>
          <p:nvPr>
            <p:ph idx="1" type="body"/>
          </p:nvPr>
        </p:nvSpPr>
        <p:spPr>
          <a:xfrm rot="5400000">
            <a:off x="1150125" y="933615"/>
            <a:ext cx="4968993" cy="491550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60045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2070"/>
              <a:buChar char="•"/>
              <a:defRPr/>
            </a:lvl1pPr>
            <a:lvl2pPr indent="-360044" lvl="1" marL="914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2pPr>
            <a:lvl3pPr indent="-360044" lvl="2" marL="1371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3pPr>
            <a:lvl4pPr indent="-360044" lvl="3" marL="18288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4pPr>
            <a:lvl5pPr indent="-360045" lvl="4" marL="22860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5pPr>
            <a:lvl6pPr indent="-360045" lvl="5" marL="27432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6pPr>
            <a:lvl7pPr indent="-360045" lvl="6" marL="32004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7pPr>
            <a:lvl8pPr indent="-360045" lvl="7" marL="3657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8pPr>
            <a:lvl9pPr indent="-360045" lvl="8" marL="4114800" algn="l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SzPts val="2070"/>
              <a:buChar char="•"/>
              <a:defRPr/>
            </a:lvl9pPr>
          </a:lstStyle>
          <a:p/>
        </p:txBody>
      </p:sp>
      <p:sp>
        <p:nvSpPr>
          <p:cNvPr id="148" name="Google Shape;148;p45"/>
          <p:cNvSpPr txBox="1"/>
          <p:nvPr>
            <p:ph idx="10" type="dt"/>
          </p:nvPr>
        </p:nvSpPr>
        <p:spPr>
          <a:xfrm>
            <a:off x="6356670" y="5960533"/>
            <a:ext cx="1148283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9" name="Google Shape;149;p45"/>
          <p:cNvSpPr txBox="1"/>
          <p:nvPr>
            <p:ph idx="11" type="ftr"/>
          </p:nvPr>
        </p:nvSpPr>
        <p:spPr>
          <a:xfrm>
            <a:off x="1176865" y="5960533"/>
            <a:ext cx="5104667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0" name="Google Shape;150;p45"/>
          <p:cNvSpPr txBox="1"/>
          <p:nvPr>
            <p:ph idx="12" type="sldNum"/>
          </p:nvPr>
        </p:nvSpPr>
        <p:spPr>
          <a:xfrm>
            <a:off x="7580091" y="5960533"/>
            <a:ext cx="395510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cxnSp>
        <p:nvCxnSpPr>
          <p:cNvPr id="151" name="Google Shape;151;p45"/>
          <p:cNvCxnSpPr/>
          <p:nvPr/>
        </p:nvCxnSpPr>
        <p:spPr>
          <a:xfrm>
            <a:off x="6245512" y="906873"/>
            <a:ext cx="0" cy="4968993"/>
          </a:xfrm>
          <a:prstGeom prst="straightConnector1">
            <a:avLst/>
          </a:prstGeom>
          <a:noFill/>
          <a:ln cap="flat" cmpd="sng" w="1587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20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8.xml"/><Relationship Id="rId22" Type="http://schemas.openxmlformats.org/officeDocument/2006/relationships/theme" Target="../theme/theme2.xml"/><Relationship Id="rId10" Type="http://schemas.openxmlformats.org/officeDocument/2006/relationships/slideLayout" Target="../slideLayouts/slideLayout7.xml"/><Relationship Id="rId21" Type="http://schemas.openxmlformats.org/officeDocument/2006/relationships/slideLayout" Target="../slideLayouts/slideLayout18.xml"/><Relationship Id="rId13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9.xml"/><Relationship Id="rId1" Type="http://schemas.openxmlformats.org/officeDocument/2006/relationships/image" Target="../media/image6.jpg"/><Relationship Id="rId2" Type="http://schemas.openxmlformats.org/officeDocument/2006/relationships/image" Target="../media/image8.png"/><Relationship Id="rId3" Type="http://schemas.openxmlformats.org/officeDocument/2006/relationships/image" Target="../media/image3.png"/><Relationship Id="rId4" Type="http://schemas.openxmlformats.org/officeDocument/2006/relationships/slideLayout" Target="../slideLayouts/slideLayout1.xml"/><Relationship Id="rId9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2.xml"/><Relationship Id="rId14" Type="http://schemas.openxmlformats.org/officeDocument/2006/relationships/slideLayout" Target="../slideLayouts/slideLayout11.xml"/><Relationship Id="rId17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13.xml"/><Relationship Id="rId5" Type="http://schemas.openxmlformats.org/officeDocument/2006/relationships/slideLayout" Target="../slideLayouts/slideLayout2.xml"/><Relationship Id="rId19" Type="http://schemas.openxmlformats.org/officeDocument/2006/relationships/slideLayout" Target="../slideLayouts/slideLayout16.xml"/><Relationship Id="rId6" Type="http://schemas.openxmlformats.org/officeDocument/2006/relationships/slideLayout" Target="../slideLayouts/slideLayout3.xml"/><Relationship Id="rId18" Type="http://schemas.openxmlformats.org/officeDocument/2006/relationships/slideLayout" Target="../slideLayouts/slideLayout15.xml"/><Relationship Id="rId7" Type="http://schemas.openxmlformats.org/officeDocument/2006/relationships/slideLayout" Target="../slideLayouts/slideLayout4.xml"/><Relationship Id="rId8" Type="http://schemas.openxmlformats.org/officeDocument/2006/relationships/slideLayout" Target="../slideLayouts/slideLayout5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oogle Shape;10;p27"/>
          <p:cNvGrpSpPr/>
          <p:nvPr/>
        </p:nvGrpSpPr>
        <p:grpSpPr>
          <a:xfrm>
            <a:off x="0" y="0"/>
            <a:ext cx="9152467" cy="6858000"/>
            <a:chOff x="0" y="0"/>
            <a:chExt cx="9152467" cy="6858000"/>
          </a:xfrm>
        </p:grpSpPr>
        <p:pic>
          <p:nvPicPr>
            <p:cNvPr descr="SD-PanelContent.png" id="11" name="Google Shape;11;p27"/>
            <p:cNvPicPr preferRelativeResize="0"/>
            <p:nvPr/>
          </p:nvPicPr>
          <p:blipFill rotWithShape="1">
            <a:blip r:embed="rId2">
              <a:alphaModFix/>
            </a:blip>
            <a:srcRect b="0" l="0" r="0" t="0"/>
            <a:stretch/>
          </p:blipFill>
          <p:spPr>
            <a:xfrm>
              <a:off x="0" y="0"/>
              <a:ext cx="9144000" cy="68580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" name="Google Shape;12;p27"/>
            <p:cNvSpPr/>
            <p:nvPr/>
          </p:nvSpPr>
          <p:spPr>
            <a:xfrm>
              <a:off x="553888" y="542807"/>
              <a:ext cx="8039776" cy="5756392"/>
            </a:xfrm>
            <a:prstGeom prst="rect">
              <a:avLst/>
            </a:prstGeom>
            <a:noFill/>
            <a:ln cap="flat" cmpd="sng" w="15875">
              <a:solidFill>
                <a:schemeClr val="accen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descr="HDRibbonContent-UniformTrim.png" id="13" name="Google Shape;13;p27"/>
            <p:cNvPicPr preferRelativeResize="0"/>
            <p:nvPr/>
          </p:nvPicPr>
          <p:blipFill rotWithShape="1">
            <a:blip r:embed="rId3">
              <a:alphaModFix/>
            </a:blip>
            <a:srcRect b="0" l="1" r="14240" t="0"/>
            <a:stretch/>
          </p:blipFill>
          <p:spPr>
            <a:xfrm>
              <a:off x="0" y="3128434"/>
              <a:ext cx="685800" cy="60642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descr="HDRibbonContent-UniformTrim.png" id="14" name="Google Shape;14;p27"/>
            <p:cNvPicPr preferRelativeResize="0"/>
            <p:nvPr/>
          </p:nvPicPr>
          <p:blipFill rotWithShape="1">
            <a:blip r:embed="rId3">
              <a:alphaModFix/>
            </a:blip>
            <a:srcRect b="0" l="1" r="14240" t="0"/>
            <a:stretch/>
          </p:blipFill>
          <p:spPr>
            <a:xfrm>
              <a:off x="8466667" y="3128434"/>
              <a:ext cx="685800" cy="606425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5" name="Google Shape;15;p27"/>
          <p:cNvSpPr txBox="1"/>
          <p:nvPr>
            <p:ph type="title"/>
          </p:nvPr>
        </p:nvSpPr>
        <p:spPr>
          <a:xfrm>
            <a:off x="1176866" y="915337"/>
            <a:ext cx="6798734" cy="13038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000"/>
              <a:buFont typeface="Garamond"/>
              <a:buNone/>
              <a:defRPr b="0" i="0" sz="40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6" name="Google Shape;16;p27"/>
          <p:cNvSpPr txBox="1"/>
          <p:nvPr>
            <p:ph idx="1" type="body"/>
          </p:nvPr>
        </p:nvSpPr>
        <p:spPr>
          <a:xfrm>
            <a:off x="1176865" y="2490135"/>
            <a:ext cx="6798736" cy="3444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3860" lvl="0" marL="4572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760"/>
              <a:buFont typeface="Arial"/>
              <a:buChar char="•"/>
              <a:defRPr b="0" i="0" sz="24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-374650" lvl="1" marL="91440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2300"/>
              <a:buFont typeface="Arial"/>
              <a:buChar char="•"/>
              <a:defRPr b="0" i="0" sz="20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-360044" lvl="2" marL="137160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2070"/>
              <a:buFont typeface="Arial"/>
              <a:buChar char="•"/>
              <a:defRPr b="0" i="0" sz="18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-345439" lvl="3" marL="182880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840"/>
              <a:buFont typeface="Arial"/>
              <a:buChar char="•"/>
              <a:defRPr b="0" i="0" sz="16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-330835" lvl="4" marL="228600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610"/>
              <a:buFont typeface="Arial"/>
              <a:buChar char="•"/>
              <a:defRPr b="0" i="0" sz="14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-330835" lvl="5" marL="274320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610"/>
              <a:buFont typeface="Arial"/>
              <a:buChar char="•"/>
              <a:defRPr b="0" i="0" sz="14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-330835" lvl="6" marL="320040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610"/>
              <a:buFont typeface="Arial"/>
              <a:buChar char="•"/>
              <a:defRPr b="0" i="0" sz="14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-330834" lvl="7" marL="365760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610"/>
              <a:buFont typeface="Arial"/>
              <a:buChar char="•"/>
              <a:defRPr b="0" i="0" sz="14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-330834" lvl="8" marL="4114800" marR="0" rtl="0" algn="l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SzPts val="1610"/>
              <a:buFont typeface="Arial"/>
              <a:buChar char="•"/>
              <a:defRPr b="0" i="0" sz="1400" u="none" cap="none" strike="noStrik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/>
        </p:txBody>
      </p:sp>
      <p:sp>
        <p:nvSpPr>
          <p:cNvPr id="17" name="Google Shape;17;p27"/>
          <p:cNvSpPr txBox="1"/>
          <p:nvPr>
            <p:ph idx="10" type="dt"/>
          </p:nvPr>
        </p:nvSpPr>
        <p:spPr>
          <a:xfrm>
            <a:off x="6356670" y="5960533"/>
            <a:ext cx="1148283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/>
        </p:txBody>
      </p:sp>
      <p:sp>
        <p:nvSpPr>
          <p:cNvPr id="18" name="Google Shape;18;p27"/>
          <p:cNvSpPr txBox="1"/>
          <p:nvPr>
            <p:ph idx="11" type="ftr"/>
          </p:nvPr>
        </p:nvSpPr>
        <p:spPr>
          <a:xfrm>
            <a:off x="1176865" y="5960533"/>
            <a:ext cx="5104667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/>
        </p:txBody>
      </p:sp>
      <p:sp>
        <p:nvSpPr>
          <p:cNvPr id="19" name="Google Shape;19;p27"/>
          <p:cNvSpPr txBox="1"/>
          <p:nvPr>
            <p:ph idx="12" type="sldNum"/>
          </p:nvPr>
        </p:nvSpPr>
        <p:spPr>
          <a:xfrm>
            <a:off x="7580091" y="5960533"/>
            <a:ext cx="395510" cy="27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b="0" i="0" sz="1000" u="none" cap="none" strike="noStrik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4"/>
    <p:sldLayoutId id="2147483650" r:id="rId5"/>
    <p:sldLayoutId id="2147483651" r:id="rId6"/>
    <p:sldLayoutId id="2147483652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  <p:sldLayoutId id="2147483659" r:id="rId14"/>
    <p:sldLayoutId id="2147483660" r:id="rId15"/>
    <p:sldLayoutId id="2147483661" r:id="rId16"/>
    <p:sldLayoutId id="2147483662" r:id="rId17"/>
    <p:sldLayoutId id="2147483663" r:id="rId18"/>
    <p:sldLayoutId id="2147483664" r:id="rId19"/>
    <p:sldLayoutId id="2147483665" r:id="rId20"/>
    <p:sldLayoutId id="2147483666" r:id="rId2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9.png"/><Relationship Id="rId4" Type="http://schemas.openxmlformats.org/officeDocument/2006/relationships/image" Target="../media/image27.png"/><Relationship Id="rId5" Type="http://schemas.openxmlformats.org/officeDocument/2006/relationships/image" Target="../media/image14.png"/><Relationship Id="rId6" Type="http://schemas.openxmlformats.org/officeDocument/2006/relationships/image" Target="../media/image20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6.png"/><Relationship Id="rId4" Type="http://schemas.openxmlformats.org/officeDocument/2006/relationships/image" Target="../media/image31.png"/><Relationship Id="rId5" Type="http://schemas.openxmlformats.org/officeDocument/2006/relationships/image" Target="../media/image18.png"/><Relationship Id="rId6" Type="http://schemas.openxmlformats.org/officeDocument/2006/relationships/image" Target="../media/image22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1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3.png"/><Relationship Id="rId4" Type="http://schemas.openxmlformats.org/officeDocument/2006/relationships/image" Target="../media/image16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37.png"/><Relationship Id="rId4" Type="http://schemas.openxmlformats.org/officeDocument/2006/relationships/image" Target="../media/image12.png"/><Relationship Id="rId5" Type="http://schemas.openxmlformats.org/officeDocument/2006/relationships/image" Target="../media/image28.png"/><Relationship Id="rId6" Type="http://schemas.openxmlformats.org/officeDocument/2006/relationships/image" Target="../media/image23.png"/><Relationship Id="rId7" Type="http://schemas.openxmlformats.org/officeDocument/2006/relationships/image" Target="../media/image17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5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0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1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24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25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41.png"/><Relationship Id="rId4" Type="http://schemas.openxmlformats.org/officeDocument/2006/relationships/image" Target="../media/image19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33.png"/><Relationship Id="rId4" Type="http://schemas.openxmlformats.org/officeDocument/2006/relationships/image" Target="../media/image29.png"/><Relationship Id="rId5" Type="http://schemas.openxmlformats.org/officeDocument/2006/relationships/image" Target="../media/image35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32.png"/><Relationship Id="rId4" Type="http://schemas.openxmlformats.org/officeDocument/2006/relationships/image" Target="../media/image30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38.png"/><Relationship Id="rId4" Type="http://schemas.openxmlformats.org/officeDocument/2006/relationships/image" Target="../media/image36.png"/><Relationship Id="rId5" Type="http://schemas.openxmlformats.org/officeDocument/2006/relationships/image" Target="../media/image40.png"/><Relationship Id="rId6" Type="http://schemas.openxmlformats.org/officeDocument/2006/relationships/hyperlink" Target="https://www.sharnfordprimaryschool.com/" TargetMode="Externa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34.png"/><Relationship Id="rId4" Type="http://schemas.openxmlformats.org/officeDocument/2006/relationships/image" Target="../media/image39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1"/>
          <p:cNvSpPr txBox="1"/>
          <p:nvPr>
            <p:ph type="ctrTitle"/>
          </p:nvPr>
        </p:nvSpPr>
        <p:spPr>
          <a:xfrm>
            <a:off x="685800" y="2246506"/>
            <a:ext cx="7772400" cy="20431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Comic Sans MS"/>
              <a:buNone/>
            </a:pPr>
            <a:r>
              <a:rPr i="0" lang="en-US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Redwood Class </a:t>
            </a:r>
            <a:br>
              <a:rPr i="0" lang="en-US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i="0" lang="en-US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Meet The Teacher</a:t>
            </a:r>
            <a:endParaRPr sz="4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j0233227" id="157" name="Google Shape;157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219950" y="5084762"/>
            <a:ext cx="1592262" cy="162718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j0234093" id="158" name="Google Shape;158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95287" y="260350"/>
            <a:ext cx="1660525" cy="1905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j0294973" id="159" name="Google Shape;159;p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331912" y="4508500"/>
            <a:ext cx="1450975" cy="183673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j0343343" id="160" name="Google Shape;160;p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6516687" y="476250"/>
            <a:ext cx="1649412" cy="17160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3"/>
          <p:cNvSpPr txBox="1"/>
          <p:nvPr>
            <p:ph type="title"/>
          </p:nvPr>
        </p:nvSpPr>
        <p:spPr>
          <a:xfrm>
            <a:off x="896947" y="364831"/>
            <a:ext cx="6798734" cy="13038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omic Sans MS"/>
              <a:buNone/>
            </a:pPr>
            <a:r>
              <a:rPr b="0" i="0" lang="en-US" sz="440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Behaviour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166" name="Google Shape;166;p3"/>
          <p:cNvSpPr txBox="1"/>
          <p:nvPr>
            <p:ph idx="1" type="body"/>
          </p:nvPr>
        </p:nvSpPr>
        <p:spPr>
          <a:xfrm>
            <a:off x="373225" y="1600200"/>
            <a:ext cx="8229600" cy="495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165100" lvl="0" marL="34290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omic Sans MS"/>
              <a:buNone/>
            </a:pPr>
            <a:r>
              <a:t/>
            </a:r>
            <a:endParaRPr b="0" i="0" sz="4400" u="non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165100" lvl="0" marL="34290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omic Sans MS"/>
              <a:buNone/>
            </a:pPr>
            <a:r>
              <a:t/>
            </a:r>
            <a:endParaRPr sz="4400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42900" lvl="0" marL="342900" rtl="0" algn="ctr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omic Sans MS"/>
              <a:buChar char="•"/>
            </a:pPr>
            <a:r>
              <a:rPr b="0" i="0" lang="en-US" sz="440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Rewards –praise, st</a:t>
            </a:r>
            <a:r>
              <a:rPr lang="en-US" sz="4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amps</a:t>
            </a:r>
            <a:r>
              <a:rPr b="0" i="0" lang="en-US" sz="440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, pom </a:t>
            </a:r>
            <a:r>
              <a:rPr lang="en-US" sz="4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poms, class treats, </a:t>
            </a:r>
            <a:r>
              <a:rPr b="0" i="0" lang="en-US" sz="440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written comments, recognition board, notes home &amp; </a:t>
            </a:r>
            <a:r>
              <a:rPr lang="en-US" sz="4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Achievement Certificates</a:t>
            </a:r>
            <a:endParaRPr sz="4800">
              <a:solidFill>
                <a:schemeClr val="dk1"/>
              </a:solidFill>
            </a:endParaRPr>
          </a:p>
        </p:txBody>
      </p:sp>
      <p:pic>
        <p:nvPicPr>
          <p:cNvPr descr="MC900431611[2]" id="167" name="Google Shape;167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164387" y="0"/>
            <a:ext cx="1828800" cy="1828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8" name="Google Shape;168;p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77357" y="1352885"/>
            <a:ext cx="1828800" cy="1361287"/>
          </a:xfrm>
          <a:prstGeom prst="rect">
            <a:avLst/>
          </a:prstGeom>
          <a:noFill/>
          <a:ln>
            <a:noFill/>
          </a:ln>
        </p:spPr>
      </p:pic>
      <p:pic>
        <p:nvPicPr>
          <p:cNvPr id="169" name="Google Shape;169;p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302663" y="1330076"/>
            <a:ext cx="1828801" cy="1320682"/>
          </a:xfrm>
          <a:prstGeom prst="rect">
            <a:avLst/>
          </a:prstGeom>
          <a:noFill/>
          <a:ln>
            <a:noFill/>
          </a:ln>
        </p:spPr>
      </p:pic>
      <p:pic>
        <p:nvPicPr>
          <p:cNvPr id="170" name="Google Shape;170;p3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5939190" y="1330076"/>
            <a:ext cx="1734995" cy="133361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9"/>
          <p:cNvSpPr txBox="1"/>
          <p:nvPr>
            <p:ph idx="1" type="body"/>
          </p:nvPr>
        </p:nvSpPr>
        <p:spPr>
          <a:xfrm>
            <a:off x="410547" y="667138"/>
            <a:ext cx="3275045" cy="536976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77500"/>
          </a:bodyPr>
          <a:lstStyle/>
          <a:p>
            <a:pPr indent="-256941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77616"/>
              <a:buFont typeface="Comic Sans MS"/>
              <a:buChar char="•"/>
            </a:pPr>
            <a:r>
              <a:rPr lang="en-US" sz="39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Persistent poor behaviour – we then contact parents/</a:t>
            </a:r>
            <a:endParaRPr/>
          </a:p>
          <a:p>
            <a:pPr indent="-256941" lvl="0" marL="342900" rtl="0" algn="l">
              <a:lnSpc>
                <a:spcPct val="100000"/>
              </a:lnSpc>
              <a:spcBef>
                <a:spcPts val="1160"/>
              </a:spcBef>
              <a:spcAft>
                <a:spcPts val="0"/>
              </a:spcAft>
              <a:buClr>
                <a:schemeClr val="lt1"/>
              </a:buClr>
              <a:buSzPct val="77616"/>
              <a:buFont typeface="Comic Sans MS"/>
              <a:buChar char="•"/>
            </a:pPr>
            <a:r>
              <a:rPr lang="en-US" sz="39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carers and we meet to decide the next steps together.</a:t>
            </a:r>
            <a:endParaRPr sz="3900">
              <a:solidFill>
                <a:schemeClr val="dk1"/>
              </a:solidFill>
            </a:endParaRPr>
          </a:p>
          <a:p>
            <a:pPr indent="-123634" lvl="0" marL="285750" rtl="0" algn="l">
              <a:lnSpc>
                <a:spcPct val="100000"/>
              </a:lnSpc>
              <a:spcBef>
                <a:spcPts val="1044"/>
              </a:spcBef>
              <a:spcAft>
                <a:spcPts val="0"/>
              </a:spcAft>
              <a:buSzPct val="115000"/>
              <a:buNone/>
            </a:pPr>
            <a:r>
              <a:t/>
            </a:r>
            <a:endParaRPr/>
          </a:p>
        </p:txBody>
      </p:sp>
      <p:pic>
        <p:nvPicPr>
          <p:cNvPr id="176" name="Google Shape;176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910789" y="276225"/>
            <a:ext cx="4905375" cy="6305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1" name="Google Shape;181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61623" y="3021020"/>
            <a:ext cx="7021720" cy="3276521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10"/>
          <p:cNvSpPr txBox="1"/>
          <p:nvPr/>
        </p:nvSpPr>
        <p:spPr>
          <a:xfrm>
            <a:off x="699796" y="712696"/>
            <a:ext cx="7529804" cy="23083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US" sz="2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CUSP curriculum is guided by evidence-led curriculum structures, such as retrieval, spaced retrieval practice and interleaving. It is underpinned by explicit vocabulary instruction and research-focused pedagogy to enable children to be effective learners.</a:t>
            </a:r>
            <a:endParaRPr b="0" i="0" sz="24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83" name="Google Shape;183;p1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478120" y="2974157"/>
            <a:ext cx="2289544" cy="90968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9" name="Google Shape;189;g27bbc5a6d1d_0_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987674" y="1357125"/>
            <a:ext cx="5021774" cy="5387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0" name="Google Shape;190;g27bbc5a6d1d_0_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41823" y="273100"/>
            <a:ext cx="4330175" cy="1571752"/>
          </a:xfrm>
          <a:prstGeom prst="rect">
            <a:avLst/>
          </a:prstGeom>
          <a:noFill/>
          <a:ln>
            <a:noFill/>
          </a:ln>
        </p:spPr>
      </p:pic>
      <p:pic>
        <p:nvPicPr>
          <p:cNvPr id="191" name="Google Shape;191;g27bbc5a6d1d_0_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911475" y="1997250"/>
            <a:ext cx="2328331" cy="1431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2" name="Google Shape;192;g27bbc5a6d1d_0_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3581400"/>
            <a:ext cx="2137045" cy="1431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3" name="Google Shape;193;g27bbc5a6d1d_0_9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346922" y="5313250"/>
            <a:ext cx="2473668" cy="1431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4"/>
          <p:cNvSpPr txBox="1"/>
          <p:nvPr/>
        </p:nvSpPr>
        <p:spPr>
          <a:xfrm>
            <a:off x="611187" y="57150"/>
            <a:ext cx="8208962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32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A Typical Day</a:t>
            </a:r>
            <a:r>
              <a:rPr b="0" i="0" lang="en-US" sz="3200" u="none" cap="none" strike="noStrike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…..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9" name="Google Shape;199;p4"/>
          <p:cNvSpPr txBox="1"/>
          <p:nvPr/>
        </p:nvSpPr>
        <p:spPr>
          <a:xfrm>
            <a:off x="323850" y="5826125"/>
            <a:ext cx="8208900" cy="83095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None/>
            </a:pPr>
            <a:r>
              <a:rPr b="0" i="0" lang="en-US" sz="24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However – meetings are unavoidable at times so we will have Mrs Morgan to help cover…..</a:t>
            </a:r>
            <a:endParaRPr b="0" i="0" sz="6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0" name="Google Shape;200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37457" y="669839"/>
            <a:ext cx="8469086" cy="515628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5"/>
          <p:cNvSpPr txBox="1"/>
          <p:nvPr>
            <p:ph type="title"/>
          </p:nvPr>
        </p:nvSpPr>
        <p:spPr>
          <a:xfrm>
            <a:off x="1176866" y="915337"/>
            <a:ext cx="6798734" cy="13038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omic Sans MS"/>
              <a:buNone/>
            </a:pPr>
            <a:r>
              <a:rPr b="0" i="0" lang="en-US" sz="440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Homewor</a:t>
            </a:r>
            <a:r>
              <a:rPr lang="en-US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k &amp; Reading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206" name="Google Shape;206;p5"/>
          <p:cNvSpPr txBox="1"/>
          <p:nvPr>
            <p:ph idx="1" type="body"/>
          </p:nvPr>
        </p:nvSpPr>
        <p:spPr>
          <a:xfrm>
            <a:off x="1176865" y="2490135"/>
            <a:ext cx="6798736" cy="3444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Char char="•"/>
            </a:pPr>
            <a:r>
              <a:rPr b="0" i="0" lang="en-US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Homework is to be handed in on a Thursday a</a:t>
            </a:r>
            <a:r>
              <a:rPr lang="en-US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nd will be handed back out on a Friday </a:t>
            </a:r>
            <a:endParaRPr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2540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omic Sans MS"/>
              <a:buChar char="•"/>
            </a:pPr>
            <a:r>
              <a:rPr lang="en-US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Homework is weekly and consists of a maths or English activity, times tables, spellings and </a:t>
            </a:r>
            <a:r>
              <a:rPr b="1" lang="en-US" u="sng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reading at home at least 3x week.</a:t>
            </a:r>
            <a:endParaRPr b="1" u="sng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42900" lvl="0" marL="34290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Char char="•"/>
            </a:pPr>
            <a:r>
              <a:rPr lang="en-US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Reading Record and books go home. </a:t>
            </a:r>
            <a:r>
              <a:rPr i="1" lang="en-US" u="sng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They are checked in school on a Friday.</a:t>
            </a:r>
            <a:endParaRPr i="1" u="sng">
              <a:solidFill>
                <a:schemeClr val="dk1"/>
              </a:solidFill>
            </a:endParaRPr>
          </a:p>
        </p:txBody>
      </p:sp>
      <p:pic>
        <p:nvPicPr>
          <p:cNvPr descr="j0236227" id="207" name="Google Shape;207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55650" y="188912"/>
            <a:ext cx="809625" cy="1104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23"/>
          <p:cNvSpPr txBox="1"/>
          <p:nvPr>
            <p:ph idx="1" type="body"/>
          </p:nvPr>
        </p:nvSpPr>
        <p:spPr>
          <a:xfrm>
            <a:off x="5442944" y="536510"/>
            <a:ext cx="3421138" cy="595759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7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ct val="66597"/>
              <a:buNone/>
            </a:pPr>
            <a:r>
              <a:rPr b="1" lang="en-US" sz="3100" u="sng">
                <a:latin typeface="Comic Sans MS"/>
                <a:ea typeface="Comic Sans MS"/>
                <a:cs typeface="Comic Sans MS"/>
                <a:sym typeface="Comic Sans MS"/>
              </a:rPr>
              <a:t>Be creative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262626"/>
              </a:buClr>
              <a:buSzPct val="66597"/>
              <a:buNone/>
            </a:pPr>
            <a:r>
              <a:rPr b="1" lang="en-US" sz="3100" u="sng">
                <a:latin typeface="Comic Sans MS"/>
                <a:ea typeface="Comic Sans MS"/>
                <a:cs typeface="Comic Sans MS"/>
                <a:sym typeface="Comic Sans MS"/>
              </a:rPr>
              <a:t>Encourage research &amp; curiosity</a:t>
            </a:r>
            <a:endParaRPr sz="3100" u="sng"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218788" lvl="0" marL="228600" rtl="0" algn="l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rgbClr val="262626"/>
              </a:buClr>
              <a:buSzPct val="66597"/>
              <a:buChar char="•"/>
            </a:pPr>
            <a:r>
              <a:rPr lang="en-US" sz="3100">
                <a:latin typeface="Comic Sans MS"/>
                <a:ea typeface="Comic Sans MS"/>
                <a:cs typeface="Comic Sans MS"/>
                <a:sym typeface="Comic Sans MS"/>
              </a:rPr>
              <a:t>The 9 tasks on this grid are optional extra homework ideas</a:t>
            </a:r>
            <a:r>
              <a:rPr lang="en-US" sz="3100">
                <a:latin typeface="Comic Sans MS"/>
                <a:ea typeface="Comic Sans MS"/>
                <a:cs typeface="Comic Sans MS"/>
                <a:sym typeface="Comic Sans MS"/>
              </a:rPr>
              <a:t>.</a:t>
            </a:r>
            <a:endParaRPr/>
          </a:p>
          <a:p>
            <a:pPr indent="-218788" lvl="0" marL="228600" rtl="0" algn="l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rgbClr val="262626"/>
              </a:buClr>
              <a:buSzPct val="66597"/>
              <a:buChar char="•"/>
            </a:pPr>
            <a:r>
              <a:rPr lang="en-US" sz="3100">
                <a:latin typeface="Comic Sans MS"/>
                <a:ea typeface="Comic Sans MS"/>
                <a:cs typeface="Comic Sans MS"/>
                <a:sym typeface="Comic Sans MS"/>
              </a:rPr>
              <a:t>A copy of the homework will be posted on the website.</a:t>
            </a:r>
            <a:endParaRPr/>
          </a:p>
          <a:p>
            <a:pPr indent="-218788" lvl="0" marL="228600" rtl="0" algn="l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rgbClr val="262626"/>
              </a:buClr>
              <a:buSzPct val="66597"/>
              <a:buChar char="•"/>
            </a:pPr>
            <a:r>
              <a:rPr lang="en-US" sz="3100">
                <a:latin typeface="Comic Sans MS"/>
                <a:ea typeface="Comic Sans MS"/>
                <a:cs typeface="Comic Sans MS"/>
                <a:sym typeface="Comic Sans MS"/>
              </a:rPr>
              <a:t>The homework will support ongoing work and provide opportunities to share classroom learning.</a:t>
            </a:r>
            <a:endParaRPr/>
          </a:p>
          <a:p>
            <a:pPr indent="-149923" lvl="0" marL="285750" rtl="0" algn="l">
              <a:lnSpc>
                <a:spcPct val="100000"/>
              </a:lnSpc>
              <a:spcBef>
                <a:spcPts val="972"/>
              </a:spcBef>
              <a:spcAft>
                <a:spcPts val="0"/>
              </a:spcAft>
              <a:buSzPct val="115000"/>
              <a:buNone/>
            </a:pPr>
            <a:r>
              <a:t/>
            </a:r>
            <a:endParaRPr/>
          </a:p>
        </p:txBody>
      </p:sp>
      <p:pic>
        <p:nvPicPr>
          <p:cNvPr id="213" name="Google Shape;213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0950" y="1794125"/>
            <a:ext cx="5282524" cy="4411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24"/>
          <p:cNvSpPr txBox="1"/>
          <p:nvPr>
            <p:ph type="title"/>
          </p:nvPr>
        </p:nvSpPr>
        <p:spPr>
          <a:xfrm>
            <a:off x="1172629" y="501487"/>
            <a:ext cx="6798600" cy="1303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omic Sans MS"/>
              <a:buNone/>
            </a:pPr>
            <a:r>
              <a:rPr lang="en-US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importance of reading..</a:t>
            </a:r>
            <a:endParaRPr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19" name="Google Shape;219;p24"/>
          <p:cNvSpPr txBox="1"/>
          <p:nvPr>
            <p:ph idx="1" type="body"/>
          </p:nvPr>
        </p:nvSpPr>
        <p:spPr>
          <a:xfrm>
            <a:off x="1176865" y="2490135"/>
            <a:ext cx="6798736" cy="3444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110490" lvl="0" marL="28575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60"/>
              <a:buNone/>
            </a:pPr>
            <a:r>
              <a:t/>
            </a:r>
            <a:endParaRPr/>
          </a:p>
        </p:txBody>
      </p:sp>
      <p:pic>
        <p:nvPicPr>
          <p:cNvPr id="220" name="Google Shape;220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704000" y="1475401"/>
            <a:ext cx="5345274" cy="48802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25"/>
          <p:cNvSpPr txBox="1"/>
          <p:nvPr>
            <p:ph type="title"/>
          </p:nvPr>
        </p:nvSpPr>
        <p:spPr>
          <a:xfrm>
            <a:off x="1127616" y="314262"/>
            <a:ext cx="6798600" cy="1303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omic Sans MS"/>
              <a:buNone/>
            </a:pPr>
            <a:r>
              <a:rPr lang="en-US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Times Tables</a:t>
            </a:r>
            <a:endParaRPr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26" name="Google Shape;226;p25"/>
          <p:cNvSpPr txBox="1"/>
          <p:nvPr>
            <p:ph idx="1" type="body"/>
          </p:nvPr>
        </p:nvSpPr>
        <p:spPr>
          <a:xfrm>
            <a:off x="1176865" y="2490135"/>
            <a:ext cx="6798736" cy="3444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110490" lvl="0" marL="28575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60"/>
              <a:buNone/>
            </a:pPr>
            <a:r>
              <a:t/>
            </a:r>
            <a:endParaRPr/>
          </a:p>
        </p:txBody>
      </p:sp>
      <p:pic>
        <p:nvPicPr>
          <p:cNvPr descr="https://lh6.googleusercontent.com/Ri6ysPmLozrycIKJVX6n1-gmeqn2u0Q-esRX3sBEFQTlmTb2wkBhjTTkijcge-XId5GyPYDdh77bW8g2qWaSrPbQwPCVel_hIy4wPvnc6CHs8rwHX-_ZBriyoGioQOT0DLWgPJy65_8c" id="227" name="Google Shape;227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93176" y="1367001"/>
            <a:ext cx="7251549" cy="4844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6"/>
          <p:cNvSpPr txBox="1"/>
          <p:nvPr>
            <p:ph type="title"/>
          </p:nvPr>
        </p:nvSpPr>
        <p:spPr>
          <a:xfrm>
            <a:off x="1176866" y="915337"/>
            <a:ext cx="6798734" cy="13038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omic Sans MS"/>
              <a:buNone/>
            </a:pPr>
            <a:r>
              <a:rPr b="0" i="0" lang="en-US" sz="440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P.E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233" name="Google Shape;233;p6"/>
          <p:cNvSpPr txBox="1"/>
          <p:nvPr>
            <p:ph idx="1" type="body"/>
          </p:nvPr>
        </p:nvSpPr>
        <p:spPr>
          <a:xfrm>
            <a:off x="792639" y="2032050"/>
            <a:ext cx="7567200" cy="3444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Char char="•"/>
            </a:pPr>
            <a:r>
              <a:rPr b="0" i="0" lang="en-US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Every Monday and </a:t>
            </a:r>
            <a:r>
              <a:rPr lang="en-US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Thurs</a:t>
            </a:r>
            <a:r>
              <a:rPr lang="en-US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day</a:t>
            </a:r>
            <a:r>
              <a:rPr b="0" i="0" lang="en-US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– </a:t>
            </a:r>
            <a:r>
              <a:rPr b="1" i="0" lang="en-US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please ensure children </a:t>
            </a:r>
            <a:r>
              <a:rPr b="1" lang="en-US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come in </a:t>
            </a:r>
            <a:r>
              <a:rPr b="1" i="0" lang="en-US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appropriate kit -</a:t>
            </a:r>
            <a:r>
              <a:rPr b="0" i="0" lang="en-US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no colours that are not white a</a:t>
            </a:r>
            <a:r>
              <a:rPr lang="en-US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nd </a:t>
            </a:r>
            <a:r>
              <a:rPr b="0" i="0" lang="en-US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navy/black</a:t>
            </a:r>
            <a:endParaRPr>
              <a:solidFill>
                <a:schemeClr val="dk1"/>
              </a:solidFill>
            </a:endParaRPr>
          </a:p>
          <a:p>
            <a:pPr indent="-342900" lvl="0" marL="34290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Char char="•"/>
            </a:pPr>
            <a:r>
              <a:rPr b="0" i="0" lang="en-US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We have PE</a:t>
            </a:r>
            <a:r>
              <a:rPr lang="en-US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r>
              <a:rPr b="0" i="0" lang="en-US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outside and inside so the children will need long trousers and a long sleeved top</a:t>
            </a:r>
            <a:r>
              <a:rPr lang="en-US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in the school colours.</a:t>
            </a:r>
            <a:endParaRPr>
              <a:solidFill>
                <a:schemeClr val="dk1"/>
              </a:solidFill>
            </a:endParaRPr>
          </a:p>
          <a:p>
            <a:pPr indent="-342900" lvl="0" marL="34290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omic Sans MS"/>
              <a:buChar char="•"/>
            </a:pPr>
            <a:r>
              <a:rPr b="0" i="0" lang="en-US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Please ensure hair is tied back and no jewellery. Earings out or taped up. - please provide your child with tape.</a:t>
            </a:r>
            <a:endParaRPr>
              <a:solidFill>
                <a:schemeClr val="dk1"/>
              </a:solidFill>
            </a:endParaRPr>
          </a:p>
        </p:txBody>
      </p:sp>
      <p:pic>
        <p:nvPicPr>
          <p:cNvPr descr="j0236456" id="234" name="Google Shape;234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3850" y="188912"/>
            <a:ext cx="1266825" cy="124777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j0282777" id="235" name="Google Shape;235;p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947431" y="5554300"/>
            <a:ext cx="1196568" cy="1143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9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26"/>
          <p:cNvSpPr txBox="1"/>
          <p:nvPr>
            <p:ph type="title"/>
          </p:nvPr>
        </p:nvSpPr>
        <p:spPr>
          <a:xfrm>
            <a:off x="849086" y="1603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omic Sans MS"/>
              <a:buNone/>
            </a:pPr>
            <a:r>
              <a:rPr lang="en-US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Assessment</a:t>
            </a:r>
            <a:endParaRPr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41" name="Google Shape;241;p26"/>
          <p:cNvSpPr txBox="1"/>
          <p:nvPr>
            <p:ph idx="1" type="body"/>
          </p:nvPr>
        </p:nvSpPr>
        <p:spPr>
          <a:xfrm>
            <a:off x="1176865" y="2490135"/>
            <a:ext cx="6798736" cy="3444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110490" lvl="0" marL="28575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60"/>
              <a:buNone/>
            </a:pPr>
            <a:r>
              <a:t/>
            </a:r>
            <a:endParaRPr/>
          </a:p>
        </p:txBody>
      </p:sp>
      <p:pic>
        <p:nvPicPr>
          <p:cNvPr id="242" name="Google Shape;242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314" y="480551"/>
            <a:ext cx="3080312" cy="3984147"/>
          </a:xfrm>
          <a:prstGeom prst="rect">
            <a:avLst/>
          </a:prstGeom>
          <a:noFill/>
          <a:ln>
            <a:noFill/>
          </a:ln>
        </p:spPr>
      </p:pic>
      <p:pic>
        <p:nvPicPr>
          <p:cNvPr id="243" name="Google Shape;243;p2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823566" y="1912775"/>
            <a:ext cx="3101374" cy="4282751"/>
          </a:xfrm>
          <a:prstGeom prst="rect">
            <a:avLst/>
          </a:prstGeom>
          <a:noFill/>
          <a:ln>
            <a:noFill/>
          </a:ln>
        </p:spPr>
      </p:pic>
      <p:pic>
        <p:nvPicPr>
          <p:cNvPr id="244" name="Google Shape;244;p2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794310" y="1212978"/>
            <a:ext cx="3229718" cy="35549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9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g27bbc5a6d1d_0_0"/>
          <p:cNvSpPr txBox="1"/>
          <p:nvPr>
            <p:ph type="title"/>
          </p:nvPr>
        </p:nvSpPr>
        <p:spPr>
          <a:xfrm>
            <a:off x="1176866" y="915337"/>
            <a:ext cx="6798600" cy="1303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</p:txBody>
      </p:sp>
      <p:sp>
        <p:nvSpPr>
          <p:cNvPr id="251" name="Google Shape;251;g27bbc5a6d1d_0_0"/>
          <p:cNvSpPr txBox="1"/>
          <p:nvPr>
            <p:ph idx="1" type="body"/>
          </p:nvPr>
        </p:nvSpPr>
        <p:spPr>
          <a:xfrm>
            <a:off x="1176865" y="2490135"/>
            <a:ext cx="6798600" cy="3444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360"/>
              </a:spcBef>
              <a:spcAft>
                <a:spcPts val="600"/>
              </a:spcAft>
              <a:buSzPts val="2070"/>
              <a:buNone/>
            </a:pPr>
            <a:r>
              <a:t/>
            </a:r>
            <a:endParaRPr/>
          </a:p>
        </p:txBody>
      </p:sp>
      <p:pic>
        <p:nvPicPr>
          <p:cNvPr id="252" name="Google Shape;252;g27bbc5a6d1d_0_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96400" y="185697"/>
            <a:ext cx="6878375" cy="3031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3" name="Google Shape;253;g27bbc5a6d1d_0_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82450" y="3216950"/>
            <a:ext cx="6695750" cy="3370025"/>
          </a:xfrm>
          <a:prstGeom prst="rect">
            <a:avLst/>
          </a:prstGeom>
          <a:noFill/>
          <a:ln>
            <a:noFill/>
          </a:ln>
        </p:spPr>
      </p:pic>
      <p:sp>
        <p:nvSpPr>
          <p:cNvPr id="254" name="Google Shape;254;g27bbc5a6d1d_0_0"/>
          <p:cNvSpPr txBox="1"/>
          <p:nvPr/>
        </p:nvSpPr>
        <p:spPr>
          <a:xfrm>
            <a:off x="689100" y="3429000"/>
            <a:ext cx="1911600" cy="318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Arial"/>
              <a:buNone/>
            </a:pPr>
            <a:r>
              <a:rPr b="0" i="0" lang="en-US" sz="2300" u="none" cap="none" strike="noStrike">
                <a:solidFill>
                  <a:srgbClr val="000000"/>
                </a:solidFill>
                <a:latin typeface="Garamond"/>
                <a:ea typeface="Garamond"/>
                <a:cs typeface="Garamond"/>
                <a:sym typeface="Garamond"/>
              </a:rPr>
              <a:t>Y6 SATs meeting for parents/carers will be in Feb 202</a:t>
            </a:r>
            <a:r>
              <a:rPr lang="en-US" sz="2300">
                <a:latin typeface="Garamond"/>
                <a:ea typeface="Garamond"/>
                <a:cs typeface="Garamond"/>
                <a:sym typeface="Garamond"/>
              </a:rPr>
              <a:t>5</a:t>
            </a:r>
            <a:r>
              <a:rPr b="0" i="0" lang="en-US" sz="2300" u="none" cap="none" strike="noStrike">
                <a:solidFill>
                  <a:srgbClr val="000000"/>
                </a:solidFill>
                <a:latin typeface="Garamond"/>
                <a:ea typeface="Garamond"/>
                <a:cs typeface="Garamond"/>
                <a:sym typeface="Garamond"/>
              </a:rPr>
              <a:t>.</a:t>
            </a:r>
            <a:endParaRPr b="0" i="0" sz="2300" u="none" cap="none" strike="noStrike">
              <a:solidFill>
                <a:srgbClr val="000000"/>
              </a:solidFill>
              <a:latin typeface="Garamond"/>
              <a:ea typeface="Garamond"/>
              <a:cs typeface="Garamond"/>
              <a:sym typeface="Garamond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Arial"/>
              <a:buNone/>
            </a:pPr>
            <a:r>
              <a:rPr b="0" i="0" lang="en-US" sz="2300" u="none" cap="none" strike="noStrike">
                <a:solidFill>
                  <a:srgbClr val="000000"/>
                </a:solidFill>
                <a:latin typeface="Garamond"/>
                <a:ea typeface="Garamond"/>
                <a:cs typeface="Garamond"/>
                <a:sym typeface="Garamond"/>
              </a:rPr>
              <a:t>SATs week is </a:t>
            </a:r>
            <a:r>
              <a:rPr lang="en-US" sz="2300">
                <a:latin typeface="Garamond"/>
                <a:ea typeface="Garamond"/>
                <a:cs typeface="Garamond"/>
                <a:sym typeface="Garamond"/>
              </a:rPr>
              <a:t>12th-15th </a:t>
            </a:r>
            <a:r>
              <a:rPr b="0" i="0" lang="en-US" sz="2300" u="none" cap="none" strike="noStrike">
                <a:solidFill>
                  <a:srgbClr val="000000"/>
                </a:solidFill>
                <a:latin typeface="Garamond"/>
                <a:ea typeface="Garamond"/>
                <a:cs typeface="Garamond"/>
                <a:sym typeface="Garamond"/>
              </a:rPr>
              <a:t>May.</a:t>
            </a:r>
            <a:endParaRPr b="0" i="0" sz="2300" u="none" cap="none" strike="noStrike">
              <a:solidFill>
                <a:srgbClr val="000000"/>
              </a:solidFill>
              <a:latin typeface="Garamond"/>
              <a:ea typeface="Garamond"/>
              <a:cs typeface="Garamond"/>
              <a:sym typeface="Garamond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8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8"/>
          <p:cNvSpPr txBox="1"/>
          <p:nvPr>
            <p:ph type="title"/>
          </p:nvPr>
        </p:nvSpPr>
        <p:spPr>
          <a:xfrm>
            <a:off x="1172633" y="104069"/>
            <a:ext cx="6798734" cy="13038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omic Sans MS"/>
              <a:buNone/>
            </a:pPr>
            <a:r>
              <a:rPr b="0" i="0" lang="en-US" sz="440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Communication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260" name="Google Shape;260;p8"/>
          <p:cNvSpPr txBox="1"/>
          <p:nvPr>
            <p:ph idx="1" type="body"/>
          </p:nvPr>
        </p:nvSpPr>
        <p:spPr>
          <a:xfrm>
            <a:off x="188556" y="5668780"/>
            <a:ext cx="8482098" cy="196470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17500" lvl="0" marL="342900" rtl="0" algn="l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omic Sans MS"/>
              <a:buChar char="•"/>
            </a:pPr>
            <a:r>
              <a:rPr lang="en-US" sz="2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Wellbeing- please contact us if you feel your child is struggling with any issues such as anxiety, stress or any mental health issues.</a:t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descr="j0223795" id="261" name="Google Shape;261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235825" y="333375"/>
            <a:ext cx="933450" cy="8572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j0236308" id="262" name="Google Shape;262;p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169275" y="5249844"/>
            <a:ext cx="933450" cy="85094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j0283073" id="263" name="Google Shape;263;p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39750" y="188912"/>
            <a:ext cx="1628775" cy="1246187"/>
          </a:xfrm>
          <a:prstGeom prst="rect">
            <a:avLst/>
          </a:prstGeom>
          <a:noFill/>
          <a:ln>
            <a:noFill/>
          </a:ln>
        </p:spPr>
      </p:pic>
      <p:sp>
        <p:nvSpPr>
          <p:cNvPr id="264" name="Google Shape;264;p8"/>
          <p:cNvSpPr txBox="1"/>
          <p:nvPr/>
        </p:nvSpPr>
        <p:spPr>
          <a:xfrm>
            <a:off x="330951" y="1660849"/>
            <a:ext cx="3354641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17500" lvl="0" marL="3429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omic Sans MS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Curriculum Newsletter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5" name="Google Shape;265;p8"/>
          <p:cNvSpPr txBox="1"/>
          <p:nvPr/>
        </p:nvSpPr>
        <p:spPr>
          <a:xfrm>
            <a:off x="3871945" y="1288188"/>
            <a:ext cx="5158144" cy="17543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17500" lvl="0" marL="3429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omic Sans MS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Website: </a:t>
            </a:r>
            <a:r>
              <a:rPr b="0" i="0" lang="en-US" sz="2000" u="sng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https://www.sharnfordprimaryschool.com/</a:t>
            </a:r>
            <a:endParaRPr b="0" i="0" sz="20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17500" lvl="0" marL="3429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omic Sans MS"/>
              <a:buChar char="•"/>
            </a:pPr>
            <a:r>
              <a:rPr b="0" i="0" lang="en-US" sz="20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Facebook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90500" lvl="0" marL="3429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omic Sans MS"/>
              <a:buNone/>
            </a:pPr>
            <a:r>
              <a:t/>
            </a:r>
            <a:endParaRPr b="0" i="0" sz="2000" u="none" cap="none" strike="noStrik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190500" lvl="0" marL="3429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omic Sans MS"/>
              <a:buNone/>
            </a:pPr>
            <a:r>
              <a:t/>
            </a:r>
            <a:endParaRPr b="0" i="0" sz="2000" u="none" cap="none" strike="noStrik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66" name="Google Shape;266;p8"/>
          <p:cNvSpPr/>
          <p:nvPr/>
        </p:nvSpPr>
        <p:spPr>
          <a:xfrm>
            <a:off x="409419" y="2445475"/>
            <a:ext cx="3518212" cy="17543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17500" lvl="0" marL="3429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omic Sans MS"/>
              <a:buChar char="•"/>
            </a:pPr>
            <a:r>
              <a:rPr b="0" i="0" lang="en-US" sz="2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Emails: </a:t>
            </a:r>
            <a:r>
              <a:rPr b="0" i="0" lang="en-US" sz="16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We can be contacted via the office email. We will communicate via email the majority of the time so please check them daily.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90500" lvl="0" marL="3429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omic Sans MS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67" name="Google Shape;267;p8"/>
          <p:cNvSpPr/>
          <p:nvPr/>
        </p:nvSpPr>
        <p:spPr>
          <a:xfrm>
            <a:off x="4791982" y="2853750"/>
            <a:ext cx="4310743" cy="23360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17500" lvl="0" marL="3429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omic Sans MS"/>
              <a:buChar char="•"/>
            </a:pPr>
            <a:r>
              <a:rPr b="0" i="0" lang="en-US" sz="1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Please come to us if you have any concerns about your child – academically or socially - the sooner the better! Equally, if we have concerns about your child’s progress or social development we will make a point of asking for a meeting so we can have common targets to work towards</a:t>
            </a:r>
            <a:endParaRPr b="0" i="0" sz="2400" u="none" cap="none" strike="noStrike">
              <a:solidFill>
                <a:schemeClr val="dk1"/>
              </a:solidFill>
              <a:latin typeface="Garamond"/>
              <a:ea typeface="Garamond"/>
              <a:cs typeface="Garamond"/>
              <a:sym typeface="Garamond"/>
            </a:endParaRPr>
          </a:p>
        </p:txBody>
      </p:sp>
      <p:sp>
        <p:nvSpPr>
          <p:cNvPr id="268" name="Google Shape;268;p8"/>
          <p:cNvSpPr/>
          <p:nvPr/>
        </p:nvSpPr>
        <p:spPr>
          <a:xfrm>
            <a:off x="330951" y="4142648"/>
            <a:ext cx="4383444" cy="148604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17500" lvl="0" marL="3429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omic Sans MS"/>
              <a:buChar char="•"/>
            </a:pPr>
            <a:r>
              <a:rPr b="0" i="0" lang="en-US" sz="16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We are usually outside the gate each morning/night – but if you need to see us in private please make an appointment through Mrs Proctor</a:t>
            </a:r>
            <a:endParaRPr b="0" i="0" sz="2000" u="none" cap="none" strike="noStrike">
              <a:solidFill>
                <a:schemeClr val="dk1"/>
              </a:solidFill>
              <a:latin typeface="Garamond"/>
              <a:ea typeface="Garamond"/>
              <a:cs typeface="Garamond"/>
              <a:sym typeface="Garamond"/>
            </a:endParaRPr>
          </a:p>
          <a:p>
            <a:pPr indent="-317500" lvl="0" marL="342900" marR="0" rtl="0" algn="l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omic Sans MS"/>
              <a:buChar char="•"/>
            </a:pPr>
            <a:r>
              <a:rPr b="0" i="0" lang="en-US" sz="16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Quick notes can be dropped to us via your child.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9" name="Google Shape;269;p8"/>
          <p:cNvSpPr/>
          <p:nvPr/>
        </p:nvSpPr>
        <p:spPr>
          <a:xfrm>
            <a:off x="737118" y="1519943"/>
            <a:ext cx="2980293" cy="601028"/>
          </a:xfrm>
          <a:prstGeom prst="rect">
            <a:avLst/>
          </a:prstGeom>
          <a:solidFill>
            <a:schemeClr val="accent1">
              <a:alpha val="38431"/>
            </a:schemeClr>
          </a:solidFill>
          <a:ln cap="rnd" cmpd="sng" w="15875">
            <a:solidFill>
              <a:srgbClr val="5F6F1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aramond"/>
              <a:ea typeface="Garamond"/>
              <a:cs typeface="Garamond"/>
              <a:sym typeface="Garamond"/>
            </a:endParaRPr>
          </a:p>
        </p:txBody>
      </p:sp>
      <p:sp>
        <p:nvSpPr>
          <p:cNvPr id="270" name="Google Shape;270;p8"/>
          <p:cNvSpPr/>
          <p:nvPr/>
        </p:nvSpPr>
        <p:spPr>
          <a:xfrm>
            <a:off x="4091750" y="1309424"/>
            <a:ext cx="4984800" cy="1149300"/>
          </a:xfrm>
          <a:prstGeom prst="rect">
            <a:avLst/>
          </a:prstGeom>
          <a:solidFill>
            <a:schemeClr val="accent1">
              <a:alpha val="38431"/>
            </a:schemeClr>
          </a:solidFill>
          <a:ln cap="rnd" cmpd="sng" w="15875">
            <a:solidFill>
              <a:srgbClr val="5F6F1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aramond"/>
              <a:ea typeface="Garamond"/>
              <a:cs typeface="Garamond"/>
              <a:sym typeface="Garamond"/>
            </a:endParaRPr>
          </a:p>
        </p:txBody>
      </p:sp>
      <p:sp>
        <p:nvSpPr>
          <p:cNvPr id="271" name="Google Shape;271;p8"/>
          <p:cNvSpPr/>
          <p:nvPr/>
        </p:nvSpPr>
        <p:spPr>
          <a:xfrm>
            <a:off x="591186" y="2458772"/>
            <a:ext cx="3336445" cy="1374100"/>
          </a:xfrm>
          <a:prstGeom prst="rect">
            <a:avLst/>
          </a:prstGeom>
          <a:solidFill>
            <a:schemeClr val="accent1">
              <a:alpha val="38431"/>
            </a:schemeClr>
          </a:solidFill>
          <a:ln cap="rnd" cmpd="sng" w="15875">
            <a:solidFill>
              <a:srgbClr val="5F6F1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aramond"/>
              <a:ea typeface="Garamond"/>
              <a:cs typeface="Garamond"/>
              <a:sym typeface="Garamond"/>
            </a:endParaRPr>
          </a:p>
        </p:txBody>
      </p:sp>
      <p:sp>
        <p:nvSpPr>
          <p:cNvPr id="272" name="Google Shape;272;p8"/>
          <p:cNvSpPr/>
          <p:nvPr/>
        </p:nvSpPr>
        <p:spPr>
          <a:xfrm>
            <a:off x="4809193" y="2801741"/>
            <a:ext cx="4243058" cy="2528892"/>
          </a:xfrm>
          <a:prstGeom prst="rect">
            <a:avLst/>
          </a:prstGeom>
          <a:solidFill>
            <a:schemeClr val="accent1">
              <a:alpha val="38431"/>
            </a:schemeClr>
          </a:solidFill>
          <a:ln cap="rnd" cmpd="sng" w="15875">
            <a:solidFill>
              <a:srgbClr val="5F6F1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aramond"/>
              <a:ea typeface="Garamond"/>
              <a:cs typeface="Garamond"/>
              <a:sym typeface="Garamond"/>
            </a:endParaRPr>
          </a:p>
        </p:txBody>
      </p:sp>
      <p:sp>
        <p:nvSpPr>
          <p:cNvPr id="273" name="Google Shape;273;p8"/>
          <p:cNvSpPr/>
          <p:nvPr/>
        </p:nvSpPr>
        <p:spPr>
          <a:xfrm>
            <a:off x="409419" y="4066187"/>
            <a:ext cx="4243058" cy="1614102"/>
          </a:xfrm>
          <a:prstGeom prst="rect">
            <a:avLst/>
          </a:prstGeom>
          <a:solidFill>
            <a:schemeClr val="accent1">
              <a:alpha val="38431"/>
            </a:schemeClr>
          </a:solidFill>
          <a:ln cap="rnd" cmpd="sng" w="15875">
            <a:solidFill>
              <a:srgbClr val="5F6F1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aramond"/>
              <a:ea typeface="Garamond"/>
              <a:cs typeface="Garamond"/>
              <a:sym typeface="Garamond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7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p7"/>
          <p:cNvSpPr txBox="1"/>
          <p:nvPr/>
        </p:nvSpPr>
        <p:spPr>
          <a:xfrm>
            <a:off x="395287" y="333375"/>
            <a:ext cx="7561262" cy="7016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Comic Sans MS"/>
              <a:buNone/>
            </a:pPr>
            <a:r>
              <a:rPr b="0" i="0" lang="en-US" sz="40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How to help.........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j0236419" id="279" name="Google Shape;279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956550" y="0"/>
            <a:ext cx="1187450" cy="1047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0" name="Google Shape;280;p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92600" y="1047750"/>
            <a:ext cx="7245724" cy="54614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2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rganic">
  <a:themeElements>
    <a:clrScheme name="Organic">
      <a:dk1>
        <a:srgbClr val="000000"/>
      </a:dk1>
      <a:lt1>
        <a:srgbClr val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2010-09-11T19:57:57Z</dcterms:created>
  <dc:creator>manager</dc:creator>
</cp:coreProperties>
</file>