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slideLayouts/slideLayout9.xml" ContentType="application/vnd.openxmlformats-officedocument.presentationml.slideLayout+xml"/>
  <Override PartName="/ppt/theme/theme5.xml" ContentType="application/vnd.openxmlformats-officedocument.theme+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theme/theme7.xml" ContentType="application/vnd.openxmlformats-officedocument.theme+xml"/>
  <Override PartName="/ppt/slideLayouts/slideLayout12.xml" ContentType="application/vnd.openxmlformats-officedocument.presentationml.slideLayout+xml"/>
  <Override PartName="/ppt/theme/theme8.xml" ContentType="application/vnd.openxmlformats-officedocument.theme+xml"/>
  <Override PartName="/ppt/slideLayouts/slideLayout1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 id="2147483657" r:id="rId3"/>
    <p:sldMasterId id="2147483659" r:id="rId4"/>
    <p:sldMasterId id="2147483660" r:id="rId5"/>
    <p:sldMasterId id="2147483662" r:id="rId6"/>
    <p:sldMasterId id="2147483664" r:id="rId7"/>
    <p:sldMasterId id="2147483666" r:id="rId8"/>
    <p:sldMasterId id="2147483668" r:id="rId9"/>
  </p:sldMasterIdLst>
  <p:notesMasterIdLst>
    <p:notesMasterId r:id="rId27"/>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Lst>
  <p:sldSz cx="9144000" cy="6858000" type="screen4x3"/>
  <p:notesSz cx="6858000" cy="9144000"/>
  <p:embeddedFontLst>
    <p:embeddedFont>
      <p:font typeface="Comic Sans MS" panose="030F0702030302020204" pitchFamily="66" charset="0"/>
      <p:regular r:id="rId28"/>
      <p:bold r:id="rId29"/>
      <p:italic r:id="rId30"/>
      <p:boldItalic r:id="rId31"/>
    </p:embeddedFont>
    <p:embeddedFont>
      <p:font typeface="Lucida Sans" panose="020B0602030504020204" pitchFamily="34" charset="0"/>
      <p:regular r:id="rId32"/>
      <p:bold r:id="rId33"/>
      <p:italic r:id="rId34"/>
      <p:boldItalic r:id="rId35"/>
    </p:embeddedFont>
    <p:embeddedFont>
      <p:font typeface="Permanent Marker" panose="020B0604020202020204" charset="0"/>
      <p:regular r:id="rId36"/>
    </p:embeddedFont>
    <p:embeddedFont>
      <p:font typeface="Verdana" panose="020B0604030504040204" pitchFamily="3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ggdCbRFMNV2IbFVAyLTQPPMx51Q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font" Target="fonts/font12.fntdata"/><Relationship Id="rId21" Type="http://schemas.openxmlformats.org/officeDocument/2006/relationships/slide" Target="slides/slide12.xml"/><Relationship Id="rId34" Type="http://schemas.openxmlformats.org/officeDocument/2006/relationships/font" Target="fonts/font7.fntdata"/><Relationship Id="rId42" Type="http://schemas.openxmlformats.org/officeDocument/2006/relationships/presProps" Target="pres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font" Target="fonts/font4.fntdata"/><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font" Target="fonts/font6.fntdata"/><Relationship Id="rId38" Type="http://schemas.openxmlformats.org/officeDocument/2006/relationships/font" Target="fonts/font11.fntdata"/><Relationship Id="rId20" Type="http://schemas.openxmlformats.org/officeDocument/2006/relationships/slide" Target="slides/slide11.xml"/><Relationship Id="rId41"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9pPr>
          </a:lstStyle>
          <a:p>
            <a:endParaRPr/>
          </a:p>
        </p:txBody>
      </p:sp>
      <p:sp>
        <p:nvSpPr>
          <p:cNvPr id="4" name="Google Shape;4;n"/>
          <p:cNvSpPr txBox="1">
            <a:spLocks noGrp="1"/>
          </p:cNvSpPr>
          <p:nvPr>
            <p:ph type="dt" idx="10"/>
          </p:nvPr>
        </p:nvSpPr>
        <p:spPr>
          <a:xfrm>
            <a:off x="3884612"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8685212"/>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rgbClr val="000000"/>
                </a:solidFill>
                <a:latin typeface="Comic Sans MS"/>
                <a:ea typeface="Comic Sans MS"/>
                <a:cs typeface="Comic Sans MS"/>
                <a:sym typeface="Comic Sans MS"/>
              </a:defRPr>
            </a:lvl9pPr>
          </a:lstStyle>
          <a:p>
            <a:endParaRPr/>
          </a:p>
        </p:txBody>
      </p:sp>
      <p:sp>
        <p:nvSpPr>
          <p:cNvPr id="8" name="Google Shape;8;n"/>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Times New Roman"/>
              <a:buNone/>
            </a:pPr>
            <a:fld id="{00000000-1234-1234-1234-123412341234}" type="slidenum">
              <a:rPr lang="en-GB" sz="1200" b="0" i="0" u="none" strike="noStrike" cap="none">
                <a:solidFill>
                  <a:srgbClr val="000000"/>
                </a:solidFill>
                <a:latin typeface="Times New Roman"/>
                <a:ea typeface="Times New Roman"/>
                <a:cs typeface="Times New Roman"/>
                <a:sym typeface="Times New Roman"/>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notes"/>
          <p:cNvSpPr txBox="1">
            <a:spLocks noGrp="1"/>
          </p:cNvSpPr>
          <p:nvPr>
            <p:ph type="body" idx="1"/>
          </p:nvPr>
        </p:nvSpPr>
        <p:spPr>
          <a:xfrm>
            <a:off x="679450" y="4689475"/>
            <a:ext cx="5438775" cy="444341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 name="Google Shape;178;p1:notes"/>
          <p:cNvSpPr>
            <a:spLocks noGrp="1" noRot="1" noChangeAspect="1"/>
          </p:cNvSpPr>
          <p:nvPr>
            <p:ph type="sldImg" idx="2"/>
          </p:nvPr>
        </p:nvSpPr>
        <p:spPr>
          <a:xfrm>
            <a:off x="930275" y="739775"/>
            <a:ext cx="4937125" cy="3703638"/>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 name="Google Shape;199;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 name="Google Shape;216;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3" name="Google Shape;223;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0" name="Google Shape;230;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6" name="Google Shape;236;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0:notes"/>
          <p:cNvSpPr>
            <a:spLocks noGrp="1" noRot="1" noChangeAspect="1"/>
          </p:cNvSpPr>
          <p:nvPr>
            <p:ph type="sldImg" idx="2"/>
          </p:nvPr>
        </p:nvSpPr>
        <p:spPr>
          <a:xfrm>
            <a:off x="930275" y="739775"/>
            <a:ext cx="4937125" cy="3703638"/>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2" name="Google Shape;242;p10:notes"/>
          <p:cNvSpPr txBox="1">
            <a:spLocks noGrp="1"/>
          </p:cNvSpPr>
          <p:nvPr>
            <p:ph type="body" idx="1"/>
          </p:nvPr>
        </p:nvSpPr>
        <p:spPr>
          <a:xfrm>
            <a:off x="679450" y="4689475"/>
            <a:ext cx="5438775" cy="444341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1:notes"/>
          <p:cNvSpPr txBox="1">
            <a:spLocks noGrp="1"/>
          </p:cNvSpPr>
          <p:nvPr>
            <p:ph type="body" idx="1"/>
          </p:nvPr>
        </p:nvSpPr>
        <p:spPr>
          <a:xfrm>
            <a:off x="679450" y="4689475"/>
            <a:ext cx="5438775" cy="444341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8" name="Google Shape;248;p11:notes"/>
          <p:cNvSpPr>
            <a:spLocks noGrp="1" noRot="1" noChangeAspect="1"/>
          </p:cNvSpPr>
          <p:nvPr>
            <p:ph type="sldImg" idx="2"/>
          </p:nvPr>
        </p:nvSpPr>
        <p:spPr>
          <a:xfrm>
            <a:off x="930275" y="739775"/>
            <a:ext cx="4937125" cy="3703638"/>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2:notes"/>
          <p:cNvSpPr txBox="1">
            <a:spLocks noGrp="1"/>
          </p:cNvSpPr>
          <p:nvPr>
            <p:ph type="body" idx="1"/>
          </p:nvPr>
        </p:nvSpPr>
        <p:spPr>
          <a:xfrm>
            <a:off x="679450" y="4689475"/>
            <a:ext cx="5438775" cy="444341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p12:notes"/>
          <p:cNvSpPr>
            <a:spLocks noGrp="1" noRot="1" noChangeAspect="1"/>
          </p:cNvSpPr>
          <p:nvPr>
            <p:ph type="sldImg" idx="2"/>
          </p:nvPr>
        </p:nvSpPr>
        <p:spPr>
          <a:xfrm>
            <a:off x="930275" y="739775"/>
            <a:ext cx="4937125" cy="3703638"/>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3" name="Google Shape;263;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9" name="Google Shape;269;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4" name="Google Shape;27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16:notes"/>
          <p:cNvSpPr txBox="1">
            <a:spLocks noGrp="1"/>
          </p:cNvSpPr>
          <p:nvPr>
            <p:ph type="body" idx="1"/>
          </p:nvPr>
        </p:nvSpPr>
        <p:spPr>
          <a:xfrm>
            <a:off x="679450" y="4689475"/>
            <a:ext cx="5438775" cy="444341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p16:notes"/>
          <p:cNvSpPr>
            <a:spLocks noGrp="1" noRot="1" noChangeAspect="1"/>
          </p:cNvSpPr>
          <p:nvPr>
            <p:ph type="sldImg" idx="2"/>
          </p:nvPr>
        </p:nvSpPr>
        <p:spPr>
          <a:xfrm>
            <a:off x="930275" y="739775"/>
            <a:ext cx="4937125" cy="3703638"/>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02" name="Google Shape;302;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19"/>
          <p:cNvSpPr txBox="1">
            <a:spLocks noGrp="1"/>
          </p:cNvSpPr>
          <p:nvPr>
            <p:ph type="ctrTitle"/>
          </p:nvPr>
        </p:nvSpPr>
        <p:spPr>
          <a:xfrm>
            <a:off x="685800" y="1752601"/>
            <a:ext cx="7772400" cy="1829761"/>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SzPts val="1400"/>
              <a:buNone/>
              <a:defRPr sz="4800" b="1">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9"/>
          <p:cNvSpPr txBox="1">
            <a:spLocks noGrp="1"/>
          </p:cNvSpPr>
          <p:nvPr>
            <p:ph type="subTitle" idx="1"/>
          </p:nvPr>
        </p:nvSpPr>
        <p:spPr>
          <a:xfrm>
            <a:off x="685800" y="3611607"/>
            <a:ext cx="7772400" cy="1199704"/>
          </a:xfrm>
          <a:prstGeom prst="rect">
            <a:avLst/>
          </a:prstGeom>
          <a:noFill/>
          <a:ln>
            <a:noFill/>
          </a:ln>
        </p:spPr>
        <p:txBody>
          <a:bodyPr spcFirstLastPara="1" wrap="square" lIns="45700" tIns="45700" rIns="45700" bIns="45700" anchor="t" anchorCtr="0">
            <a:noAutofit/>
          </a:bodyPr>
          <a:lstStyle>
            <a:lvl1pPr marR="64008" lvl="0" algn="r">
              <a:spcBef>
                <a:spcPts val="400"/>
              </a:spcBef>
              <a:spcAft>
                <a:spcPts val="0"/>
              </a:spcAft>
              <a:buSzPts val="1836"/>
              <a:buNone/>
              <a:defRPr>
                <a:solidFill>
                  <a:schemeClr val="dk2"/>
                </a:solidFill>
              </a:defRPr>
            </a:lvl1pPr>
            <a:lvl2pPr lvl="1" algn="ctr">
              <a:spcBef>
                <a:spcPts val="325"/>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lnSpc>
                <a:spcPct val="100000"/>
              </a:lnSpc>
              <a:spcBef>
                <a:spcPts val="350"/>
              </a:spcBef>
              <a:spcAft>
                <a:spcPts val="0"/>
              </a:spcAft>
              <a:buSzPts val="1800"/>
              <a:buNone/>
              <a:defRPr/>
            </a:lvl6pPr>
            <a:lvl7pPr lvl="6" algn="ctr">
              <a:lnSpc>
                <a:spcPct val="100000"/>
              </a:lnSpc>
              <a:spcBef>
                <a:spcPts val="350"/>
              </a:spcBef>
              <a:spcAft>
                <a:spcPts val="0"/>
              </a:spcAft>
              <a:buSzPts val="1800"/>
              <a:buNone/>
              <a:defRPr/>
            </a:lvl7pPr>
            <a:lvl8pPr lvl="7" algn="ctr">
              <a:lnSpc>
                <a:spcPct val="100000"/>
              </a:lnSpc>
              <a:spcBef>
                <a:spcPts val="350"/>
              </a:spcBef>
              <a:spcAft>
                <a:spcPts val="0"/>
              </a:spcAft>
              <a:buSzPts val="1800"/>
              <a:buNone/>
              <a:defRPr/>
            </a:lvl8pPr>
            <a:lvl9pPr lvl="8" algn="ctr">
              <a:lnSpc>
                <a:spcPct val="100000"/>
              </a:lnSpc>
              <a:spcBef>
                <a:spcPts val="350"/>
              </a:spcBef>
              <a:spcAft>
                <a:spcPts val="0"/>
              </a:spcAft>
              <a:buSzPts val="1800"/>
              <a:buNone/>
              <a:defRPr/>
            </a:lvl9pPr>
          </a:lstStyle>
          <a:p>
            <a:endParaRPr/>
          </a:p>
        </p:txBody>
      </p:sp>
      <p:sp>
        <p:nvSpPr>
          <p:cNvPr id="24" name="Google Shape;24;p19"/>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9"/>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9"/>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1pPr>
            <a:lvl2pPr marL="0" marR="0" lvl="1"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2pPr>
            <a:lvl3pPr marL="0" marR="0" lvl="2"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3pPr>
            <a:lvl4pPr marL="0" marR="0" lvl="3"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4pPr>
            <a:lvl5pPr marL="0" marR="0" lvl="4"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5pPr>
            <a:lvl6pPr marL="0" marR="0" lvl="5"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6pPr>
            <a:lvl7pPr marL="0" marR="0" lvl="6"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7pPr>
            <a:lvl8pPr marL="0" marR="0" lvl="7"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8pPr>
            <a:lvl9pPr marL="0" marR="0" lvl="8"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7"/>
        <p:cNvGrpSpPr/>
        <p:nvPr/>
      </p:nvGrpSpPr>
      <p:grpSpPr>
        <a:xfrm>
          <a:off x="0" y="0"/>
          <a:ext cx="0" cy="0"/>
          <a:chOff x="0" y="0"/>
          <a:chExt cx="0" cy="0"/>
        </a:xfrm>
      </p:grpSpPr>
      <p:sp>
        <p:nvSpPr>
          <p:cNvPr id="38" name="Google Shape;38;p21"/>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lvl="0" indent="-306324" algn="l">
              <a:spcBef>
                <a:spcPts val="400"/>
              </a:spcBef>
              <a:spcAft>
                <a:spcPts val="0"/>
              </a:spcAft>
              <a:buSzPts val="1224"/>
              <a:buChar char="🞂"/>
              <a:defRPr/>
            </a:lvl1pPr>
            <a:lvl2pPr marL="914400" lvl="1" indent="-342900" algn="l">
              <a:spcBef>
                <a:spcPts val="325"/>
              </a:spcBef>
              <a:spcAft>
                <a:spcPts val="0"/>
              </a:spcAft>
              <a:buSzPts val="1800"/>
              <a:buChar char="◦"/>
              <a:defRPr/>
            </a:lvl2pPr>
            <a:lvl3pPr marL="1371600" lvl="2" indent="-342900" algn="l">
              <a:spcBef>
                <a:spcPts val="350"/>
              </a:spcBef>
              <a:spcAft>
                <a:spcPts val="0"/>
              </a:spcAft>
              <a:buSzPts val="1800"/>
              <a:buChar char="●"/>
              <a:defRPr/>
            </a:lvl3pPr>
            <a:lvl4pPr marL="1828800" lvl="3" indent="-342900" algn="l">
              <a:spcBef>
                <a:spcPts val="350"/>
              </a:spcBef>
              <a:spcAft>
                <a:spcPts val="0"/>
              </a:spcAft>
              <a:buSzPts val="1800"/>
              <a:buChar char="●"/>
              <a:defRPr/>
            </a:lvl4pPr>
            <a:lvl5pPr marL="2286000" lvl="4" indent="-342900" algn="l">
              <a:spcBef>
                <a:spcPts val="350"/>
              </a:spcBef>
              <a:spcAft>
                <a:spcPts val="0"/>
              </a:spcAft>
              <a:buSzPts val="1800"/>
              <a:buChar char="●"/>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39" name="Google Shape;39;p2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21"/>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1"/>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1"/>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22"/>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22"/>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22"/>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7"/>
        <p:cNvGrpSpPr/>
        <p:nvPr/>
      </p:nvGrpSpPr>
      <p:grpSpPr>
        <a:xfrm>
          <a:off x="0" y="0"/>
          <a:ext cx="0" cy="0"/>
          <a:chOff x="0" y="0"/>
          <a:chExt cx="0" cy="0"/>
        </a:xfrm>
      </p:grpSpPr>
      <p:sp>
        <p:nvSpPr>
          <p:cNvPr id="48" name="Google Shape;48;p25"/>
          <p:cNvSpPr txBox="1">
            <a:spLocks noGrp="1"/>
          </p:cNvSpPr>
          <p:nvPr>
            <p:ph type="title"/>
          </p:nvPr>
        </p:nvSpPr>
        <p:spPr>
          <a:xfrm rot="5400000">
            <a:off x="4936367" y="2182286"/>
            <a:ext cx="5592761" cy="177747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5"/>
          <p:cNvSpPr txBox="1">
            <a:spLocks noGrp="1"/>
          </p:cNvSpPr>
          <p:nvPr>
            <p:ph type="body" idx="1"/>
          </p:nvPr>
        </p:nvSpPr>
        <p:spPr>
          <a:xfrm rot="5400000">
            <a:off x="823120" y="-91279"/>
            <a:ext cx="5592760" cy="6324600"/>
          </a:xfrm>
          <a:prstGeom prst="rect">
            <a:avLst/>
          </a:prstGeom>
          <a:noFill/>
          <a:ln>
            <a:noFill/>
          </a:ln>
        </p:spPr>
        <p:txBody>
          <a:bodyPr spcFirstLastPara="1" wrap="square" lIns="91425" tIns="45700" rIns="91425" bIns="45700" anchor="t" anchorCtr="0">
            <a:noAutofit/>
          </a:bodyPr>
          <a:lstStyle>
            <a:lvl1pPr marL="457200" lvl="0" indent="-306324" algn="l">
              <a:spcBef>
                <a:spcPts val="400"/>
              </a:spcBef>
              <a:spcAft>
                <a:spcPts val="0"/>
              </a:spcAft>
              <a:buSzPts val="1224"/>
              <a:buChar char="🞂"/>
              <a:defRPr/>
            </a:lvl1pPr>
            <a:lvl2pPr marL="914400" lvl="1" indent="-342900" algn="l">
              <a:spcBef>
                <a:spcPts val="325"/>
              </a:spcBef>
              <a:spcAft>
                <a:spcPts val="0"/>
              </a:spcAft>
              <a:buSzPts val="1800"/>
              <a:buChar char="◦"/>
              <a:defRPr/>
            </a:lvl2pPr>
            <a:lvl3pPr marL="1371600" lvl="2" indent="-342900" algn="l">
              <a:spcBef>
                <a:spcPts val="350"/>
              </a:spcBef>
              <a:spcAft>
                <a:spcPts val="0"/>
              </a:spcAft>
              <a:buSzPts val="1800"/>
              <a:buChar char="●"/>
              <a:defRPr/>
            </a:lvl3pPr>
            <a:lvl4pPr marL="1828800" lvl="3" indent="-342900" algn="l">
              <a:spcBef>
                <a:spcPts val="350"/>
              </a:spcBef>
              <a:spcAft>
                <a:spcPts val="0"/>
              </a:spcAft>
              <a:buSzPts val="1800"/>
              <a:buChar char="●"/>
              <a:defRPr/>
            </a:lvl4pPr>
            <a:lvl5pPr marL="2286000" lvl="4" indent="-342900" algn="l">
              <a:spcBef>
                <a:spcPts val="350"/>
              </a:spcBef>
              <a:spcAft>
                <a:spcPts val="0"/>
              </a:spcAft>
              <a:buSzPts val="1800"/>
              <a:buChar char="●"/>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50" name="Google Shape;50;p25"/>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5"/>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5"/>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53"/>
        <p:cNvGrpSpPr/>
        <p:nvPr/>
      </p:nvGrpSpPr>
      <p:grpSpPr>
        <a:xfrm>
          <a:off x="0" y="0"/>
          <a:ext cx="0" cy="0"/>
          <a:chOff x="0" y="0"/>
          <a:chExt cx="0" cy="0"/>
        </a:xfrm>
      </p:grpSpPr>
      <p:sp>
        <p:nvSpPr>
          <p:cNvPr id="54" name="Google Shape;54;p2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6"/>
          <p:cNvSpPr txBox="1">
            <a:spLocks noGrp="1"/>
          </p:cNvSpPr>
          <p:nvPr>
            <p:ph type="body" idx="1"/>
          </p:nvPr>
        </p:nvSpPr>
        <p:spPr>
          <a:xfrm rot="5400000">
            <a:off x="2378965" y="-440435"/>
            <a:ext cx="4386071" cy="8229600"/>
          </a:xfrm>
          <a:prstGeom prst="rect">
            <a:avLst/>
          </a:prstGeom>
          <a:noFill/>
          <a:ln>
            <a:noFill/>
          </a:ln>
        </p:spPr>
        <p:txBody>
          <a:bodyPr spcFirstLastPara="1" wrap="square" lIns="91425" tIns="45700" rIns="91425" bIns="45700" anchor="t" anchorCtr="0">
            <a:noAutofit/>
          </a:bodyPr>
          <a:lstStyle>
            <a:lvl1pPr marL="457200" lvl="0" indent="-306324" algn="l">
              <a:spcBef>
                <a:spcPts val="400"/>
              </a:spcBef>
              <a:spcAft>
                <a:spcPts val="0"/>
              </a:spcAft>
              <a:buSzPts val="1224"/>
              <a:buChar char="🞂"/>
              <a:defRPr/>
            </a:lvl1pPr>
            <a:lvl2pPr marL="914400" lvl="1" indent="-342900" algn="l">
              <a:spcBef>
                <a:spcPts val="325"/>
              </a:spcBef>
              <a:spcAft>
                <a:spcPts val="0"/>
              </a:spcAft>
              <a:buSzPts val="1800"/>
              <a:buChar char="◦"/>
              <a:defRPr/>
            </a:lvl2pPr>
            <a:lvl3pPr marL="1371600" lvl="2" indent="-342900" algn="l">
              <a:spcBef>
                <a:spcPts val="350"/>
              </a:spcBef>
              <a:spcAft>
                <a:spcPts val="0"/>
              </a:spcAft>
              <a:buSzPts val="1800"/>
              <a:buChar char="●"/>
              <a:defRPr/>
            </a:lvl3pPr>
            <a:lvl4pPr marL="1828800" lvl="3" indent="-342900" algn="l">
              <a:spcBef>
                <a:spcPts val="350"/>
              </a:spcBef>
              <a:spcAft>
                <a:spcPts val="0"/>
              </a:spcAft>
              <a:buSzPts val="1800"/>
              <a:buChar char="●"/>
              <a:defRPr/>
            </a:lvl4pPr>
            <a:lvl5pPr marL="2286000" lvl="4" indent="-342900" algn="l">
              <a:spcBef>
                <a:spcPts val="350"/>
              </a:spcBef>
              <a:spcAft>
                <a:spcPts val="0"/>
              </a:spcAft>
              <a:buSzPts val="1800"/>
              <a:buChar char="●"/>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56" name="Google Shape;56;p26"/>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6"/>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26"/>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9"/>
        <p:cNvGrpSpPr/>
        <p:nvPr/>
      </p:nvGrpSpPr>
      <p:grpSpPr>
        <a:xfrm>
          <a:off x="0" y="0"/>
          <a:ext cx="0" cy="0"/>
          <a:chOff x="0" y="0"/>
          <a:chExt cx="0" cy="0"/>
        </a:xfrm>
      </p:grpSpPr>
      <p:sp>
        <p:nvSpPr>
          <p:cNvPr id="60" name="Google Shape;60;p2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7"/>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7"/>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7"/>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4"/>
        <p:cNvGrpSpPr/>
        <p:nvPr/>
      </p:nvGrpSpPr>
      <p:grpSpPr>
        <a:xfrm>
          <a:off x="0" y="0"/>
          <a:ext cx="0" cy="0"/>
          <a:chOff x="0" y="0"/>
          <a:chExt cx="0" cy="0"/>
        </a:xfrm>
      </p:grpSpPr>
      <p:sp>
        <p:nvSpPr>
          <p:cNvPr id="65" name="Google Shape;65;p28"/>
          <p:cNvSpPr txBox="1">
            <a:spLocks noGrp="1"/>
          </p:cNvSpPr>
          <p:nvPr>
            <p:ph type="body" idx="1"/>
          </p:nvPr>
        </p:nvSpPr>
        <p:spPr>
          <a:xfrm>
            <a:off x="457200" y="1481328"/>
            <a:ext cx="4038600" cy="4525963"/>
          </a:xfrm>
          <a:prstGeom prst="rect">
            <a:avLst/>
          </a:prstGeom>
          <a:noFill/>
          <a:ln>
            <a:noFill/>
          </a:ln>
        </p:spPr>
        <p:txBody>
          <a:bodyPr spcFirstLastPara="1" wrap="square" lIns="91425" tIns="45700" rIns="91425" bIns="45700" anchor="t" anchorCtr="0">
            <a:noAutofit/>
          </a:bodyPr>
          <a:lstStyle>
            <a:lvl1pPr marL="457200" lvl="0" indent="-349504" algn="l">
              <a:spcBef>
                <a:spcPts val="400"/>
              </a:spcBef>
              <a:spcAft>
                <a:spcPts val="0"/>
              </a:spcAft>
              <a:buSzPts val="1904"/>
              <a:buChar char="🞂"/>
              <a:defRPr sz="2800"/>
            </a:lvl1pPr>
            <a:lvl2pPr marL="914400" lvl="1" indent="-381000" algn="l">
              <a:spcBef>
                <a:spcPts val="325"/>
              </a:spcBef>
              <a:spcAft>
                <a:spcPts val="0"/>
              </a:spcAft>
              <a:buSzPts val="2400"/>
              <a:buChar char="◦"/>
              <a:defRPr sz="2400"/>
            </a:lvl2pPr>
            <a:lvl3pPr marL="1371600" lvl="2" indent="-355600" algn="l">
              <a:spcBef>
                <a:spcPts val="350"/>
              </a:spcBef>
              <a:spcAft>
                <a:spcPts val="0"/>
              </a:spcAft>
              <a:buSzPts val="2000"/>
              <a:buChar char="●"/>
              <a:defRPr sz="2000"/>
            </a:lvl3pPr>
            <a:lvl4pPr marL="1828800" lvl="3" indent="-342900" algn="l">
              <a:spcBef>
                <a:spcPts val="350"/>
              </a:spcBef>
              <a:spcAft>
                <a:spcPts val="0"/>
              </a:spcAft>
              <a:buSzPts val="1800"/>
              <a:buChar char="●"/>
              <a:defRPr sz="1800"/>
            </a:lvl4pPr>
            <a:lvl5pPr marL="2286000" lvl="4" indent="-342900" algn="l">
              <a:spcBef>
                <a:spcPts val="350"/>
              </a:spcBef>
              <a:spcAft>
                <a:spcPts val="0"/>
              </a:spcAft>
              <a:buSzPts val="1800"/>
              <a:buChar char="●"/>
              <a:defRPr sz="18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66" name="Google Shape;66;p28"/>
          <p:cNvSpPr txBox="1">
            <a:spLocks noGrp="1"/>
          </p:cNvSpPr>
          <p:nvPr>
            <p:ph type="body" idx="2"/>
          </p:nvPr>
        </p:nvSpPr>
        <p:spPr>
          <a:xfrm>
            <a:off x="4648200" y="1481328"/>
            <a:ext cx="4038600" cy="4525963"/>
          </a:xfrm>
          <a:prstGeom prst="rect">
            <a:avLst/>
          </a:prstGeom>
          <a:noFill/>
          <a:ln>
            <a:noFill/>
          </a:ln>
        </p:spPr>
        <p:txBody>
          <a:bodyPr spcFirstLastPara="1" wrap="square" lIns="91425" tIns="45700" rIns="91425" bIns="45700" anchor="t" anchorCtr="0">
            <a:noAutofit/>
          </a:bodyPr>
          <a:lstStyle>
            <a:lvl1pPr marL="457200" lvl="0" indent="-349504" algn="l">
              <a:spcBef>
                <a:spcPts val="400"/>
              </a:spcBef>
              <a:spcAft>
                <a:spcPts val="0"/>
              </a:spcAft>
              <a:buSzPts val="1904"/>
              <a:buChar char="🞂"/>
              <a:defRPr sz="2800"/>
            </a:lvl1pPr>
            <a:lvl2pPr marL="914400" lvl="1" indent="-381000" algn="l">
              <a:spcBef>
                <a:spcPts val="325"/>
              </a:spcBef>
              <a:spcAft>
                <a:spcPts val="0"/>
              </a:spcAft>
              <a:buSzPts val="2400"/>
              <a:buChar char="◦"/>
              <a:defRPr sz="2400"/>
            </a:lvl2pPr>
            <a:lvl3pPr marL="1371600" lvl="2" indent="-355600" algn="l">
              <a:spcBef>
                <a:spcPts val="350"/>
              </a:spcBef>
              <a:spcAft>
                <a:spcPts val="0"/>
              </a:spcAft>
              <a:buSzPts val="2000"/>
              <a:buChar char="●"/>
              <a:defRPr sz="2000"/>
            </a:lvl3pPr>
            <a:lvl4pPr marL="1828800" lvl="3" indent="-342900" algn="l">
              <a:spcBef>
                <a:spcPts val="350"/>
              </a:spcBef>
              <a:spcAft>
                <a:spcPts val="0"/>
              </a:spcAft>
              <a:buSzPts val="1800"/>
              <a:buChar char="●"/>
              <a:defRPr sz="1800"/>
            </a:lvl4pPr>
            <a:lvl5pPr marL="2286000" lvl="4" indent="-342900" algn="l">
              <a:spcBef>
                <a:spcPts val="350"/>
              </a:spcBef>
              <a:spcAft>
                <a:spcPts val="0"/>
              </a:spcAft>
              <a:buSzPts val="1800"/>
              <a:buChar char="●"/>
              <a:defRPr sz="18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67" name="Google Shape;67;p2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8"/>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8"/>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8"/>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79"/>
        <p:cNvGrpSpPr/>
        <p:nvPr/>
      </p:nvGrpSpPr>
      <p:grpSpPr>
        <a:xfrm>
          <a:off x="0" y="0"/>
          <a:ext cx="0" cy="0"/>
          <a:chOff x="0" y="0"/>
          <a:chExt cx="0" cy="0"/>
        </a:xfrm>
      </p:grpSpPr>
      <p:sp>
        <p:nvSpPr>
          <p:cNvPr id="80" name="Google Shape;80;p24"/>
          <p:cNvSpPr>
            <a:spLocks noGrp="1"/>
          </p:cNvSpPr>
          <p:nvPr>
            <p:ph type="title"/>
          </p:nvPr>
        </p:nvSpPr>
        <p:spPr>
          <a:xfrm>
            <a:off x="457198" y="438151"/>
            <a:ext cx="8220075" cy="994306"/>
          </a:xfrm>
          <a:prstGeom prst="roundRect">
            <a:avLst>
              <a:gd name="adj" fmla="val 9641"/>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sz="3600">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05"/>
        <p:cNvGrpSpPr/>
        <p:nvPr/>
      </p:nvGrpSpPr>
      <p:grpSpPr>
        <a:xfrm>
          <a:off x="0" y="0"/>
          <a:ext cx="0" cy="0"/>
          <a:chOff x="0" y="0"/>
          <a:chExt cx="0" cy="0"/>
        </a:xfrm>
      </p:grpSpPr>
      <p:sp>
        <p:nvSpPr>
          <p:cNvPr id="106" name="Google Shape;106;p31"/>
          <p:cNvSpPr txBox="1">
            <a:spLocks noGrp="1"/>
          </p:cNvSpPr>
          <p:nvPr>
            <p:ph type="ctrTitle"/>
          </p:nvPr>
        </p:nvSpPr>
        <p:spPr>
          <a:xfrm>
            <a:off x="685800" y="1752601"/>
            <a:ext cx="7772400" cy="1829761"/>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SzPts val="1400"/>
              <a:buNone/>
              <a:defRPr sz="4800" b="1">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31"/>
          <p:cNvSpPr txBox="1">
            <a:spLocks noGrp="1"/>
          </p:cNvSpPr>
          <p:nvPr>
            <p:ph type="subTitle" idx="1"/>
          </p:nvPr>
        </p:nvSpPr>
        <p:spPr>
          <a:xfrm>
            <a:off x="685800" y="3611607"/>
            <a:ext cx="7772400" cy="1199704"/>
          </a:xfrm>
          <a:prstGeom prst="rect">
            <a:avLst/>
          </a:prstGeom>
          <a:noFill/>
          <a:ln>
            <a:noFill/>
          </a:ln>
        </p:spPr>
        <p:txBody>
          <a:bodyPr spcFirstLastPara="1" wrap="square" lIns="45700" tIns="45700" rIns="45700" bIns="45700" anchor="t" anchorCtr="0">
            <a:noAutofit/>
          </a:bodyPr>
          <a:lstStyle>
            <a:lvl1pPr marR="64008" lvl="0" algn="r">
              <a:spcBef>
                <a:spcPts val="400"/>
              </a:spcBef>
              <a:spcAft>
                <a:spcPts val="0"/>
              </a:spcAft>
              <a:buSzPts val="1836"/>
              <a:buNone/>
              <a:defRPr>
                <a:solidFill>
                  <a:schemeClr val="dk2"/>
                </a:solidFill>
              </a:defRPr>
            </a:lvl1pPr>
            <a:lvl2pPr lvl="1" algn="ctr">
              <a:spcBef>
                <a:spcPts val="325"/>
              </a:spcBef>
              <a:spcAft>
                <a:spcPts val="0"/>
              </a:spcAft>
              <a:buSzPts val="1800"/>
              <a:buNone/>
              <a:defRPr/>
            </a:lvl2pPr>
            <a:lvl3pPr lvl="2" algn="ctr">
              <a:spcBef>
                <a:spcPts val="350"/>
              </a:spcBef>
              <a:spcAft>
                <a:spcPts val="0"/>
              </a:spcAft>
              <a:buSzPts val="1800"/>
              <a:buNone/>
              <a:defRPr/>
            </a:lvl3pPr>
            <a:lvl4pPr lvl="3" algn="ctr">
              <a:spcBef>
                <a:spcPts val="350"/>
              </a:spcBef>
              <a:spcAft>
                <a:spcPts val="0"/>
              </a:spcAft>
              <a:buSzPts val="1800"/>
              <a:buNone/>
              <a:defRPr/>
            </a:lvl4pPr>
            <a:lvl5pPr lvl="4" algn="ctr">
              <a:spcBef>
                <a:spcPts val="350"/>
              </a:spcBef>
              <a:spcAft>
                <a:spcPts val="0"/>
              </a:spcAft>
              <a:buSzPts val="1800"/>
              <a:buNone/>
              <a:defRPr/>
            </a:lvl5pPr>
            <a:lvl6pPr lvl="5" algn="ctr">
              <a:spcBef>
                <a:spcPts val="350"/>
              </a:spcBef>
              <a:spcAft>
                <a:spcPts val="0"/>
              </a:spcAft>
              <a:buSzPts val="1800"/>
              <a:buNone/>
              <a:defRPr/>
            </a:lvl6pPr>
            <a:lvl7pPr lvl="6" algn="ctr">
              <a:spcBef>
                <a:spcPts val="350"/>
              </a:spcBef>
              <a:spcAft>
                <a:spcPts val="0"/>
              </a:spcAft>
              <a:buSzPts val="1800"/>
              <a:buNone/>
              <a:defRPr/>
            </a:lvl7pPr>
            <a:lvl8pPr lvl="7" algn="ctr">
              <a:spcBef>
                <a:spcPts val="350"/>
              </a:spcBef>
              <a:spcAft>
                <a:spcPts val="0"/>
              </a:spcAft>
              <a:buSzPts val="1800"/>
              <a:buNone/>
              <a:defRPr/>
            </a:lvl8pPr>
            <a:lvl9pPr lvl="8" algn="ctr">
              <a:spcBef>
                <a:spcPts val="350"/>
              </a:spcBef>
              <a:spcAft>
                <a:spcPts val="0"/>
              </a:spcAft>
              <a:buSzPts val="1800"/>
              <a:buNone/>
              <a:defRPr/>
            </a:lvl9pPr>
          </a:lstStyle>
          <a:p>
            <a:endParaRPr/>
          </a:p>
        </p:txBody>
      </p:sp>
      <p:sp>
        <p:nvSpPr>
          <p:cNvPr id="108" name="Google Shape;108;p31"/>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 name="Google Shape;109;p31"/>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31"/>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1pPr>
            <a:lvl2pPr marL="0" marR="0" lvl="1"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2pPr>
            <a:lvl3pPr marL="0" marR="0" lvl="2"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3pPr>
            <a:lvl4pPr marL="0" marR="0" lvl="3"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4pPr>
            <a:lvl5pPr marL="0" marR="0" lvl="4"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5pPr>
            <a:lvl6pPr marL="0" marR="0" lvl="5"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6pPr>
            <a:lvl7pPr marL="0" marR="0" lvl="6"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7pPr>
            <a:lvl8pPr marL="0" marR="0" lvl="7"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8pPr>
            <a:lvl9pPr marL="0" marR="0" lvl="8" indent="0" algn="r">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3"/>
        <p:cNvGrpSpPr/>
        <p:nvPr/>
      </p:nvGrpSpPr>
      <p:grpSpPr>
        <a:xfrm>
          <a:off x="0" y="0"/>
          <a:ext cx="0" cy="0"/>
          <a:chOff x="0" y="0"/>
          <a:chExt cx="0" cy="0"/>
        </a:xfrm>
      </p:grpSpPr>
      <p:sp>
        <p:nvSpPr>
          <p:cNvPr id="124" name="Google Shape;124;p33"/>
          <p:cNvSpPr txBox="1">
            <a:spLocks noGrp="1"/>
          </p:cNvSpPr>
          <p:nvPr>
            <p:ph type="title"/>
          </p:nvPr>
        </p:nvSpPr>
        <p:spPr>
          <a:xfrm>
            <a:off x="722376" y="1059712"/>
            <a:ext cx="7772400" cy="1828800"/>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dk2"/>
              </a:buClr>
              <a:buSzPts val="4800"/>
              <a:buFont typeface="Lucida Sans"/>
              <a:buNone/>
              <a:defRPr sz="4800" b="1"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33"/>
          <p:cNvSpPr txBox="1">
            <a:spLocks noGrp="1"/>
          </p:cNvSpPr>
          <p:nvPr>
            <p:ph type="body" idx="1"/>
          </p:nvPr>
        </p:nvSpPr>
        <p:spPr>
          <a:xfrm>
            <a:off x="3922713" y="2931712"/>
            <a:ext cx="4572000" cy="1454888"/>
          </a:xfrm>
          <a:prstGeom prst="rect">
            <a:avLst/>
          </a:prstGeom>
          <a:noFill/>
          <a:ln>
            <a:noFill/>
          </a:ln>
        </p:spPr>
        <p:txBody>
          <a:bodyPr spcFirstLastPara="1" wrap="square" lIns="91425" tIns="45700" rIns="91425" bIns="45700" anchor="t" anchorCtr="0">
            <a:noAutofit/>
          </a:bodyPr>
          <a:lstStyle>
            <a:lvl1pPr marL="457200" lvl="0" indent="-228600" algn="l">
              <a:spcBef>
                <a:spcPts val="400"/>
              </a:spcBef>
              <a:spcAft>
                <a:spcPts val="0"/>
              </a:spcAft>
              <a:buSzPts val="1564"/>
              <a:buNone/>
              <a:defRPr sz="2300">
                <a:solidFill>
                  <a:schemeClr val="dk1"/>
                </a:solidFill>
              </a:defRPr>
            </a:lvl1pPr>
            <a:lvl2pPr marL="914400" lvl="1" indent="-228600" algn="l">
              <a:spcBef>
                <a:spcPts val="325"/>
              </a:spcBef>
              <a:spcAft>
                <a:spcPts val="0"/>
              </a:spcAft>
              <a:buSzPts val="1800"/>
              <a:buNone/>
              <a:defRPr sz="1800">
                <a:solidFill>
                  <a:srgbClr val="888888"/>
                </a:solidFill>
              </a:defRPr>
            </a:lvl2pPr>
            <a:lvl3pPr marL="1371600" lvl="2" indent="-228600" algn="l">
              <a:spcBef>
                <a:spcPts val="350"/>
              </a:spcBef>
              <a:spcAft>
                <a:spcPts val="0"/>
              </a:spcAft>
              <a:buSzPts val="1600"/>
              <a:buNone/>
              <a:defRPr sz="1600">
                <a:solidFill>
                  <a:srgbClr val="888888"/>
                </a:solidFill>
              </a:defRPr>
            </a:lvl3pPr>
            <a:lvl4pPr marL="1828800" lvl="3" indent="-228600" algn="l">
              <a:spcBef>
                <a:spcPts val="350"/>
              </a:spcBef>
              <a:spcAft>
                <a:spcPts val="0"/>
              </a:spcAft>
              <a:buSzPts val="1400"/>
              <a:buNone/>
              <a:defRPr sz="1400">
                <a:solidFill>
                  <a:srgbClr val="888888"/>
                </a:solidFill>
              </a:defRPr>
            </a:lvl4pPr>
            <a:lvl5pPr marL="2286000" lvl="4" indent="-228600" algn="l">
              <a:spcBef>
                <a:spcPts val="350"/>
              </a:spcBef>
              <a:spcAft>
                <a:spcPts val="0"/>
              </a:spcAft>
              <a:buSzPts val="1400"/>
              <a:buNone/>
              <a:defRPr sz="1400">
                <a:solidFill>
                  <a:srgbClr val="888888"/>
                </a:solidFill>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126" name="Google Shape;126;p33"/>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33"/>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33"/>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135"/>
        <p:cNvGrpSpPr/>
        <p:nvPr/>
      </p:nvGrpSpPr>
      <p:grpSpPr>
        <a:xfrm>
          <a:off x="0" y="0"/>
          <a:ext cx="0" cy="0"/>
          <a:chOff x="0" y="0"/>
          <a:chExt cx="0" cy="0"/>
        </a:xfrm>
      </p:grpSpPr>
      <p:sp>
        <p:nvSpPr>
          <p:cNvPr id="136" name="Google Shape;136;p35"/>
          <p:cNvSpPr txBox="1">
            <a:spLocks noGrp="1"/>
          </p:cNvSpPr>
          <p:nvPr>
            <p:ph type="title"/>
          </p:nvPr>
        </p:nvSpPr>
        <p:spPr>
          <a:xfrm>
            <a:off x="457200" y="273050"/>
            <a:ext cx="82296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35"/>
          <p:cNvSpPr txBox="1">
            <a:spLocks noGrp="1"/>
          </p:cNvSpPr>
          <p:nvPr>
            <p:ph type="body" idx="1"/>
          </p:nvPr>
        </p:nvSpPr>
        <p:spPr>
          <a:xfrm>
            <a:off x="457200" y="5410200"/>
            <a:ext cx="4040188" cy="762000"/>
          </a:xfrm>
          <a:prstGeom prst="rect">
            <a:avLst/>
          </a:prstGeom>
          <a:solidFill>
            <a:schemeClr val="accent1"/>
          </a:solidFill>
          <a:ln w="9650" cap="flat" cmpd="sng">
            <a:solidFill>
              <a:schemeClr val="accent1"/>
            </a:solidFill>
            <a:prstDash val="solid"/>
            <a:miter lim="800000"/>
            <a:headEnd type="none" w="sm" len="sm"/>
            <a:tailEnd type="none" w="sm" len="sm"/>
          </a:ln>
        </p:spPr>
        <p:txBody>
          <a:bodyPr spcFirstLastPara="1" wrap="square" lIns="182875" tIns="45700" rIns="91425" bIns="45700" anchor="ctr" anchorCtr="0">
            <a:noAutofit/>
          </a:bodyPr>
          <a:lstStyle>
            <a:lvl1pPr marL="457200" lvl="0" indent="-228600" algn="l">
              <a:spcBef>
                <a:spcPts val="400"/>
              </a:spcBef>
              <a:spcAft>
                <a:spcPts val="0"/>
              </a:spcAft>
              <a:buSzPts val="1632"/>
              <a:buNone/>
              <a:defRPr sz="2400" b="0">
                <a:solidFill>
                  <a:schemeClr val="lt1"/>
                </a:solidFill>
              </a:defRPr>
            </a:lvl1pPr>
            <a:lvl2pPr marL="914400" lvl="1" indent="-228600" algn="l">
              <a:spcBef>
                <a:spcPts val="325"/>
              </a:spcBef>
              <a:spcAft>
                <a:spcPts val="0"/>
              </a:spcAft>
              <a:buSzPts val="2000"/>
              <a:buNone/>
              <a:defRPr sz="2000" b="1"/>
            </a:lvl2pPr>
            <a:lvl3pPr marL="1371600" lvl="2" indent="-228600" algn="l">
              <a:spcBef>
                <a:spcPts val="350"/>
              </a:spcBef>
              <a:spcAft>
                <a:spcPts val="0"/>
              </a:spcAft>
              <a:buSzPts val="1800"/>
              <a:buNone/>
              <a:defRPr sz="1800" b="1"/>
            </a:lvl3pPr>
            <a:lvl4pPr marL="1828800" lvl="3" indent="-228600" algn="l">
              <a:spcBef>
                <a:spcPts val="350"/>
              </a:spcBef>
              <a:spcAft>
                <a:spcPts val="0"/>
              </a:spcAft>
              <a:buSzPts val="1600"/>
              <a:buNone/>
              <a:defRPr sz="1600" b="1"/>
            </a:lvl4pPr>
            <a:lvl5pPr marL="2286000" lvl="4" indent="-228600" algn="l">
              <a:spcBef>
                <a:spcPts val="350"/>
              </a:spcBef>
              <a:spcAft>
                <a:spcPts val="0"/>
              </a:spcAft>
              <a:buSzPts val="1600"/>
              <a:buNone/>
              <a:defRPr sz="1600" b="1"/>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138" name="Google Shape;138;p35"/>
          <p:cNvSpPr txBox="1">
            <a:spLocks noGrp="1"/>
          </p:cNvSpPr>
          <p:nvPr>
            <p:ph type="body" idx="2"/>
          </p:nvPr>
        </p:nvSpPr>
        <p:spPr>
          <a:xfrm>
            <a:off x="4645026" y="5410200"/>
            <a:ext cx="4041775" cy="762000"/>
          </a:xfrm>
          <a:prstGeom prst="rect">
            <a:avLst/>
          </a:prstGeom>
          <a:solidFill>
            <a:schemeClr val="accent1"/>
          </a:solidFill>
          <a:ln w="9650" cap="flat" cmpd="sng">
            <a:solidFill>
              <a:schemeClr val="accent1"/>
            </a:solidFill>
            <a:prstDash val="solid"/>
            <a:miter lim="800000"/>
            <a:headEnd type="none" w="sm" len="sm"/>
            <a:tailEnd type="none" w="sm" len="sm"/>
          </a:ln>
        </p:spPr>
        <p:txBody>
          <a:bodyPr spcFirstLastPara="1" wrap="square" lIns="182875" tIns="45700" rIns="91425" bIns="45700" anchor="ctr" anchorCtr="0">
            <a:noAutofit/>
          </a:bodyPr>
          <a:lstStyle>
            <a:lvl1pPr marL="457200" lvl="0" indent="-228600" algn="l">
              <a:spcBef>
                <a:spcPts val="400"/>
              </a:spcBef>
              <a:spcAft>
                <a:spcPts val="0"/>
              </a:spcAft>
              <a:buSzPts val="1632"/>
              <a:buNone/>
              <a:defRPr sz="2400" b="0">
                <a:solidFill>
                  <a:schemeClr val="lt1"/>
                </a:solidFill>
              </a:defRPr>
            </a:lvl1pPr>
            <a:lvl2pPr marL="914400" lvl="1" indent="-228600" algn="l">
              <a:spcBef>
                <a:spcPts val="325"/>
              </a:spcBef>
              <a:spcAft>
                <a:spcPts val="0"/>
              </a:spcAft>
              <a:buSzPts val="2000"/>
              <a:buNone/>
              <a:defRPr sz="2000" b="1"/>
            </a:lvl2pPr>
            <a:lvl3pPr marL="1371600" lvl="2" indent="-228600" algn="l">
              <a:spcBef>
                <a:spcPts val="350"/>
              </a:spcBef>
              <a:spcAft>
                <a:spcPts val="0"/>
              </a:spcAft>
              <a:buSzPts val="1800"/>
              <a:buNone/>
              <a:defRPr sz="1800" b="1"/>
            </a:lvl3pPr>
            <a:lvl4pPr marL="1828800" lvl="3" indent="-228600" algn="l">
              <a:spcBef>
                <a:spcPts val="350"/>
              </a:spcBef>
              <a:spcAft>
                <a:spcPts val="0"/>
              </a:spcAft>
              <a:buSzPts val="1600"/>
              <a:buNone/>
              <a:defRPr sz="1600" b="1"/>
            </a:lvl4pPr>
            <a:lvl5pPr marL="2286000" lvl="4" indent="-228600" algn="l">
              <a:spcBef>
                <a:spcPts val="350"/>
              </a:spcBef>
              <a:spcAft>
                <a:spcPts val="0"/>
              </a:spcAft>
              <a:buSzPts val="1600"/>
              <a:buNone/>
              <a:defRPr sz="1600" b="1"/>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139" name="Google Shape;139;p35"/>
          <p:cNvSpPr txBox="1">
            <a:spLocks noGrp="1"/>
          </p:cNvSpPr>
          <p:nvPr>
            <p:ph type="body" idx="3"/>
          </p:nvPr>
        </p:nvSpPr>
        <p:spPr>
          <a:xfrm>
            <a:off x="457200" y="1444294"/>
            <a:ext cx="4040188" cy="3941763"/>
          </a:xfrm>
          <a:prstGeom prst="rect">
            <a:avLst/>
          </a:prstGeom>
          <a:noFill/>
          <a:ln>
            <a:noFill/>
          </a:ln>
        </p:spPr>
        <p:txBody>
          <a:bodyPr spcFirstLastPara="1" wrap="square" lIns="91425" tIns="45700" rIns="91425" bIns="45700" anchor="t" anchorCtr="0">
            <a:noAutofit/>
          </a:bodyPr>
          <a:lstStyle>
            <a:lvl1pPr marL="457200" lvl="0" indent="-332232" algn="l">
              <a:spcBef>
                <a:spcPts val="400"/>
              </a:spcBef>
              <a:spcAft>
                <a:spcPts val="0"/>
              </a:spcAft>
              <a:buSzPts val="1632"/>
              <a:buChar char="🞂"/>
              <a:defRPr sz="2400"/>
            </a:lvl1pPr>
            <a:lvl2pPr marL="914400" lvl="1" indent="-355600" algn="l">
              <a:spcBef>
                <a:spcPts val="325"/>
              </a:spcBef>
              <a:spcAft>
                <a:spcPts val="0"/>
              </a:spcAft>
              <a:buSzPts val="2000"/>
              <a:buChar char="◦"/>
              <a:defRPr sz="2000"/>
            </a:lvl2pPr>
            <a:lvl3pPr marL="1371600" lvl="2" indent="-342900" algn="l">
              <a:spcBef>
                <a:spcPts val="350"/>
              </a:spcBef>
              <a:spcAft>
                <a:spcPts val="0"/>
              </a:spcAft>
              <a:buSzPts val="1800"/>
              <a:buChar char="●"/>
              <a:defRPr sz="1800"/>
            </a:lvl3pPr>
            <a:lvl4pPr marL="1828800" lvl="3" indent="-330200" algn="l">
              <a:spcBef>
                <a:spcPts val="350"/>
              </a:spcBef>
              <a:spcAft>
                <a:spcPts val="0"/>
              </a:spcAft>
              <a:buSzPts val="1600"/>
              <a:buChar char="●"/>
              <a:defRPr sz="1600"/>
            </a:lvl4pPr>
            <a:lvl5pPr marL="2286000" lvl="4" indent="-330200" algn="l">
              <a:spcBef>
                <a:spcPts val="350"/>
              </a:spcBef>
              <a:spcAft>
                <a:spcPts val="0"/>
              </a:spcAft>
              <a:buSzPts val="1600"/>
              <a:buChar char="●"/>
              <a:defRPr sz="16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140" name="Google Shape;140;p35"/>
          <p:cNvSpPr txBox="1">
            <a:spLocks noGrp="1"/>
          </p:cNvSpPr>
          <p:nvPr>
            <p:ph type="body" idx="4"/>
          </p:nvPr>
        </p:nvSpPr>
        <p:spPr>
          <a:xfrm>
            <a:off x="4645025" y="1444294"/>
            <a:ext cx="4041775" cy="3941763"/>
          </a:xfrm>
          <a:prstGeom prst="rect">
            <a:avLst/>
          </a:prstGeom>
          <a:noFill/>
          <a:ln>
            <a:noFill/>
          </a:ln>
        </p:spPr>
        <p:txBody>
          <a:bodyPr spcFirstLastPara="1" wrap="square" lIns="91425" tIns="45700" rIns="91425" bIns="45700" anchor="t" anchorCtr="0">
            <a:noAutofit/>
          </a:bodyPr>
          <a:lstStyle>
            <a:lvl1pPr marL="457200" lvl="0" indent="-332232" algn="l">
              <a:spcBef>
                <a:spcPts val="0"/>
              </a:spcBef>
              <a:spcAft>
                <a:spcPts val="0"/>
              </a:spcAft>
              <a:buSzPts val="1632"/>
              <a:buChar char="🞂"/>
              <a:defRPr sz="2400"/>
            </a:lvl1pPr>
            <a:lvl2pPr marL="914400" lvl="1" indent="-355600" algn="l">
              <a:spcBef>
                <a:spcPts val="325"/>
              </a:spcBef>
              <a:spcAft>
                <a:spcPts val="0"/>
              </a:spcAft>
              <a:buSzPts val="2000"/>
              <a:buChar char="◦"/>
              <a:defRPr sz="2000"/>
            </a:lvl2pPr>
            <a:lvl3pPr marL="1371600" lvl="2" indent="-342900" algn="l">
              <a:spcBef>
                <a:spcPts val="350"/>
              </a:spcBef>
              <a:spcAft>
                <a:spcPts val="0"/>
              </a:spcAft>
              <a:buSzPts val="1800"/>
              <a:buChar char="●"/>
              <a:defRPr sz="1800"/>
            </a:lvl3pPr>
            <a:lvl4pPr marL="1828800" lvl="3" indent="-330200" algn="l">
              <a:spcBef>
                <a:spcPts val="350"/>
              </a:spcBef>
              <a:spcAft>
                <a:spcPts val="0"/>
              </a:spcAft>
              <a:buSzPts val="1600"/>
              <a:buChar char="●"/>
              <a:defRPr sz="1600"/>
            </a:lvl4pPr>
            <a:lvl5pPr marL="2286000" lvl="4" indent="-330200" algn="l">
              <a:spcBef>
                <a:spcPts val="350"/>
              </a:spcBef>
              <a:spcAft>
                <a:spcPts val="0"/>
              </a:spcAft>
              <a:buSzPts val="1600"/>
              <a:buChar char="●"/>
              <a:defRPr sz="16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141" name="Google Shape;141;p35"/>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35"/>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35"/>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150"/>
        <p:cNvGrpSpPr/>
        <p:nvPr/>
      </p:nvGrpSpPr>
      <p:grpSpPr>
        <a:xfrm>
          <a:off x="0" y="0"/>
          <a:ext cx="0" cy="0"/>
          <a:chOff x="0" y="0"/>
          <a:chExt cx="0" cy="0"/>
        </a:xfrm>
      </p:grpSpPr>
      <p:sp>
        <p:nvSpPr>
          <p:cNvPr id="151" name="Google Shape;151;p37"/>
          <p:cNvSpPr txBox="1">
            <a:spLocks noGrp="1"/>
          </p:cNvSpPr>
          <p:nvPr>
            <p:ph type="title"/>
          </p:nvPr>
        </p:nvSpPr>
        <p:spPr>
          <a:xfrm>
            <a:off x="914400" y="4876800"/>
            <a:ext cx="7481776" cy="457200"/>
          </a:xfrm>
          <a:prstGeom prst="rect">
            <a:avLst/>
          </a:prstGeom>
          <a:noFill/>
          <a:ln>
            <a:noFill/>
          </a:ln>
        </p:spPr>
        <p:txBody>
          <a:bodyPr spcFirstLastPara="1" wrap="square" lIns="91425" tIns="45700" rIns="91425" bIns="45700" anchor="t" anchorCtr="0">
            <a:noAutofit/>
          </a:bodyPr>
          <a:lstStyle>
            <a:lvl1pPr lvl="0" algn="r">
              <a:spcBef>
                <a:spcPts val="0"/>
              </a:spcBef>
              <a:spcAft>
                <a:spcPts val="0"/>
              </a:spcAft>
              <a:buClr>
                <a:schemeClr val="accent1"/>
              </a:buClr>
              <a:buSzPts val="2500"/>
              <a:buFont typeface="Lucida Sans"/>
              <a:buNone/>
              <a:defRPr sz="2500" b="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2" name="Google Shape;152;p37"/>
          <p:cNvSpPr txBox="1">
            <a:spLocks noGrp="1"/>
          </p:cNvSpPr>
          <p:nvPr>
            <p:ph type="body" idx="1"/>
          </p:nvPr>
        </p:nvSpPr>
        <p:spPr>
          <a:xfrm>
            <a:off x="4419600" y="5355102"/>
            <a:ext cx="3974592" cy="914400"/>
          </a:xfrm>
          <a:prstGeom prst="rect">
            <a:avLst/>
          </a:prstGeom>
          <a:noFill/>
          <a:ln>
            <a:noFill/>
          </a:ln>
        </p:spPr>
        <p:txBody>
          <a:bodyPr spcFirstLastPara="1" wrap="square" lIns="91425" tIns="45700" rIns="91425" bIns="45700" anchor="t" anchorCtr="0">
            <a:noAutofit/>
          </a:bodyPr>
          <a:lstStyle>
            <a:lvl1pPr marL="457200" lvl="0" indent="-228600" algn="r">
              <a:spcBef>
                <a:spcPts val="400"/>
              </a:spcBef>
              <a:spcAft>
                <a:spcPts val="0"/>
              </a:spcAft>
              <a:buSzPts val="1088"/>
              <a:buNone/>
              <a:defRPr sz="1600"/>
            </a:lvl1pPr>
            <a:lvl2pPr marL="914400" lvl="1" indent="-228600" algn="l">
              <a:spcBef>
                <a:spcPts val="325"/>
              </a:spcBef>
              <a:spcAft>
                <a:spcPts val="0"/>
              </a:spcAft>
              <a:buSzPts val="1200"/>
              <a:buNone/>
              <a:defRPr sz="1200"/>
            </a:lvl2pPr>
            <a:lvl3pPr marL="1371600" lvl="2" indent="-228600" algn="l">
              <a:spcBef>
                <a:spcPts val="350"/>
              </a:spcBef>
              <a:spcAft>
                <a:spcPts val="0"/>
              </a:spcAft>
              <a:buSzPts val="1000"/>
              <a:buNone/>
              <a:defRPr sz="1000"/>
            </a:lvl3pPr>
            <a:lvl4pPr marL="1828800" lvl="3" indent="-228600" algn="l">
              <a:spcBef>
                <a:spcPts val="350"/>
              </a:spcBef>
              <a:spcAft>
                <a:spcPts val="0"/>
              </a:spcAft>
              <a:buSzPts val="900"/>
              <a:buNone/>
              <a:defRPr sz="900"/>
            </a:lvl4pPr>
            <a:lvl5pPr marL="2286000" lvl="4" indent="-228600" algn="l">
              <a:spcBef>
                <a:spcPts val="350"/>
              </a:spcBef>
              <a:spcAft>
                <a:spcPts val="0"/>
              </a:spcAft>
              <a:buSzPts val="900"/>
              <a:buNone/>
              <a:defRPr sz="9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153" name="Google Shape;153;p37"/>
          <p:cNvSpPr txBox="1">
            <a:spLocks noGrp="1"/>
          </p:cNvSpPr>
          <p:nvPr>
            <p:ph type="body" idx="2"/>
          </p:nvPr>
        </p:nvSpPr>
        <p:spPr>
          <a:xfrm>
            <a:off x="914400" y="274320"/>
            <a:ext cx="7479792" cy="4572000"/>
          </a:xfrm>
          <a:prstGeom prst="rect">
            <a:avLst/>
          </a:prstGeom>
          <a:noFill/>
          <a:ln>
            <a:noFill/>
          </a:ln>
        </p:spPr>
        <p:txBody>
          <a:bodyPr spcFirstLastPara="1" wrap="square" lIns="91425" tIns="45700" rIns="91425" bIns="45700" anchor="t" anchorCtr="0">
            <a:noAutofit/>
          </a:bodyPr>
          <a:lstStyle>
            <a:lvl1pPr marL="457200" lvl="0" indent="-366776" algn="l">
              <a:spcBef>
                <a:spcPts val="400"/>
              </a:spcBef>
              <a:spcAft>
                <a:spcPts val="0"/>
              </a:spcAft>
              <a:buSzPts val="2176"/>
              <a:buChar char="🞂"/>
              <a:defRPr sz="3200"/>
            </a:lvl1pPr>
            <a:lvl2pPr marL="914400" lvl="1" indent="-406400" algn="l">
              <a:spcBef>
                <a:spcPts val="325"/>
              </a:spcBef>
              <a:spcAft>
                <a:spcPts val="0"/>
              </a:spcAft>
              <a:buSzPts val="2800"/>
              <a:buChar char="◦"/>
              <a:defRPr sz="2800"/>
            </a:lvl2pPr>
            <a:lvl3pPr marL="1371600" lvl="2" indent="-381000" algn="l">
              <a:spcBef>
                <a:spcPts val="350"/>
              </a:spcBef>
              <a:spcAft>
                <a:spcPts val="0"/>
              </a:spcAft>
              <a:buSzPts val="2400"/>
              <a:buChar char="●"/>
              <a:defRPr sz="2400"/>
            </a:lvl3pPr>
            <a:lvl4pPr marL="1828800" lvl="3" indent="-355600" algn="l">
              <a:spcBef>
                <a:spcPts val="350"/>
              </a:spcBef>
              <a:spcAft>
                <a:spcPts val="0"/>
              </a:spcAft>
              <a:buSzPts val="2000"/>
              <a:buChar char="●"/>
              <a:defRPr sz="2000"/>
            </a:lvl4pPr>
            <a:lvl5pPr marL="2286000" lvl="4" indent="-355600" algn="l">
              <a:spcBef>
                <a:spcPts val="350"/>
              </a:spcBef>
              <a:spcAft>
                <a:spcPts val="0"/>
              </a:spcAft>
              <a:buSzPts val="2000"/>
              <a:buChar char="●"/>
              <a:defRPr sz="20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154" name="Google Shape;154;p37"/>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37"/>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p37"/>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169"/>
        <p:cNvGrpSpPr/>
        <p:nvPr/>
      </p:nvGrpSpPr>
      <p:grpSpPr>
        <a:xfrm>
          <a:off x="0" y="0"/>
          <a:ext cx="0" cy="0"/>
          <a:chOff x="0" y="0"/>
          <a:chExt cx="0" cy="0"/>
        </a:xfrm>
      </p:grpSpPr>
      <p:sp>
        <p:nvSpPr>
          <p:cNvPr id="170" name="Google Shape;170;p39"/>
          <p:cNvSpPr txBox="1">
            <a:spLocks noGrp="1"/>
          </p:cNvSpPr>
          <p:nvPr>
            <p:ph type="body" idx="1"/>
          </p:nvPr>
        </p:nvSpPr>
        <p:spPr>
          <a:xfrm>
            <a:off x="1141232" y="5443402"/>
            <a:ext cx="7162800" cy="648232"/>
          </a:xfrm>
          <a:prstGeom prst="rect">
            <a:avLst/>
          </a:prstGeom>
          <a:noFill/>
          <a:ln>
            <a:noFill/>
          </a:ln>
        </p:spPr>
        <p:txBody>
          <a:bodyPr spcFirstLastPara="1" wrap="square" lIns="91425" tIns="0" rIns="91425" bIns="45700" anchor="t" anchorCtr="0">
            <a:noAutofit/>
          </a:bodyPr>
          <a:lstStyle>
            <a:lvl1pPr marL="457200" marR="18288" lvl="0" indent="-228600" algn="r">
              <a:spcBef>
                <a:spcPts val="400"/>
              </a:spcBef>
              <a:spcAft>
                <a:spcPts val="0"/>
              </a:spcAft>
              <a:buSzPts val="952"/>
              <a:buNone/>
              <a:defRPr sz="1400"/>
            </a:lvl1pPr>
            <a:lvl2pPr marL="914400" lvl="1" indent="-304800" algn="l">
              <a:spcBef>
                <a:spcPts val="325"/>
              </a:spcBef>
              <a:spcAft>
                <a:spcPts val="0"/>
              </a:spcAft>
              <a:buSzPts val="1200"/>
              <a:buChar char="◦"/>
              <a:defRPr sz="1200"/>
            </a:lvl2pPr>
            <a:lvl3pPr marL="1371600" lvl="2" indent="-292100" algn="l">
              <a:spcBef>
                <a:spcPts val="350"/>
              </a:spcBef>
              <a:spcAft>
                <a:spcPts val="0"/>
              </a:spcAft>
              <a:buSzPts val="1000"/>
              <a:buChar char="●"/>
              <a:defRPr sz="1000"/>
            </a:lvl3pPr>
            <a:lvl4pPr marL="1828800" lvl="3" indent="-285750" algn="l">
              <a:spcBef>
                <a:spcPts val="350"/>
              </a:spcBef>
              <a:spcAft>
                <a:spcPts val="0"/>
              </a:spcAft>
              <a:buSzPts val="900"/>
              <a:buChar char="●"/>
              <a:defRPr sz="900"/>
            </a:lvl4pPr>
            <a:lvl5pPr marL="2286000" lvl="4" indent="-285750" algn="l">
              <a:spcBef>
                <a:spcPts val="350"/>
              </a:spcBef>
              <a:spcAft>
                <a:spcPts val="0"/>
              </a:spcAft>
              <a:buSzPts val="900"/>
              <a:buChar char="●"/>
              <a:defRPr sz="900"/>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171" name="Google Shape;171;p39"/>
          <p:cNvSpPr>
            <a:spLocks noGrp="1"/>
          </p:cNvSpPr>
          <p:nvPr>
            <p:ph type="pic" idx="2"/>
          </p:nvPr>
        </p:nvSpPr>
        <p:spPr>
          <a:xfrm>
            <a:off x="228600" y="189968"/>
            <a:ext cx="8686800" cy="4389120"/>
          </a:xfrm>
          <a:prstGeom prst="rect">
            <a:avLst/>
          </a:prstGeom>
          <a:solidFill>
            <a:schemeClr val="lt2"/>
          </a:solidFill>
          <a:ln w="9525" cap="flat" cmpd="sng">
            <a:solidFill>
              <a:schemeClr val="lt1"/>
            </a:solidFill>
            <a:prstDash val="solid"/>
            <a:round/>
            <a:headEnd type="none" w="sm" len="sm"/>
            <a:tailEnd type="none" w="sm" len="sm"/>
          </a:ln>
        </p:spPr>
      </p:sp>
      <p:sp>
        <p:nvSpPr>
          <p:cNvPr id="172" name="Google Shape;172;p39"/>
          <p:cNvSpPr txBox="1">
            <a:spLocks noGrp="1"/>
          </p:cNvSpPr>
          <p:nvPr>
            <p:ph type="title"/>
          </p:nvPr>
        </p:nvSpPr>
        <p:spPr>
          <a:xfrm>
            <a:off x="228600" y="4865122"/>
            <a:ext cx="8075432" cy="562672"/>
          </a:xfrm>
          <a:prstGeom prst="rect">
            <a:avLst/>
          </a:prstGeom>
          <a:noFill/>
          <a:ln>
            <a:noFill/>
          </a:ln>
        </p:spPr>
        <p:txBody>
          <a:bodyPr spcFirstLastPara="1" wrap="square" lIns="91425" tIns="45700" rIns="91425" bIns="45700" anchor="t" anchorCtr="0">
            <a:normAutofit/>
          </a:bodyPr>
          <a:lstStyle>
            <a:lvl1pPr marR="0" lvl="0" algn="r">
              <a:spcBef>
                <a:spcPts val="0"/>
              </a:spcBef>
              <a:spcAft>
                <a:spcPts val="0"/>
              </a:spcAft>
              <a:buClr>
                <a:schemeClr val="accent1"/>
              </a:buClr>
              <a:buSzPts val="3000"/>
              <a:buFont typeface="Lucida Sans"/>
              <a:buNone/>
              <a:defRPr sz="3000" b="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3" name="Google Shape;173;p39"/>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4" name="Google Shape;174;p39"/>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5" name="Google Shape;175;p39"/>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8.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5.xml"/><Relationship Id="rId1" Type="http://schemas.openxmlformats.org/officeDocument/2006/relationships/slideLayout" Target="../slideLayouts/slideLayout9.xml"/><Relationship Id="rId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6.xml"/><Relationship Id="rId1" Type="http://schemas.openxmlformats.org/officeDocument/2006/relationships/slideLayout" Target="../slideLayouts/slideLayout10.xml"/><Relationship Id="rId4" Type="http://schemas.openxmlformats.org/officeDocument/2006/relationships/image" Target="../media/image3.png"/></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11.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12.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9.xml"/><Relationship Id="rId1" Type="http://schemas.openxmlformats.org/officeDocument/2006/relationships/slideLayout" Target="../slideLayouts/slideLayout13.xml"/><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18"/>
          <p:cNvSpPr/>
          <p:nvPr/>
        </p:nvSpPr>
        <p:spPr>
          <a:xfrm>
            <a:off x="0" y="4664075"/>
            <a:ext cx="9150350" cy="0"/>
          </a:xfrm>
          <a:prstGeom prst="rtTriangle">
            <a:avLst/>
          </a:prstGeom>
          <a:gradFill>
            <a:gsLst>
              <a:gs pos="0">
                <a:srgbClr val="007897"/>
              </a:gs>
              <a:gs pos="55000">
                <a:srgbClr val="4ABBE0"/>
              </a:gs>
              <a:gs pos="100000">
                <a:srgbClr val="007897"/>
              </a:gs>
            </a:gsLst>
            <a:lin ang="3000000"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grpSp>
        <p:nvGrpSpPr>
          <p:cNvPr id="11" name="Google Shape;11;p18"/>
          <p:cNvGrpSpPr/>
          <p:nvPr/>
        </p:nvGrpSpPr>
        <p:grpSpPr>
          <a:xfrm>
            <a:off x="-12700" y="4953000"/>
            <a:ext cx="9163050" cy="1911350"/>
            <a:chOff x="-12783" y="4832896"/>
            <a:chExt cx="9162879" cy="2032192"/>
          </a:xfrm>
        </p:grpSpPr>
        <p:sp>
          <p:nvSpPr>
            <p:cNvPr id="12" name="Google Shape;12;p18"/>
            <p:cNvSpPr/>
            <p:nvPr/>
          </p:nvSpPr>
          <p:spPr>
            <a:xfrm>
              <a:off x="1687032" y="4832896"/>
              <a:ext cx="7456968" cy="518176"/>
            </a:xfrm>
            <a:custGeom>
              <a:avLst/>
              <a:gdLst/>
              <a:ahLst/>
              <a:cxnLst/>
              <a:rect l="l" t="t" r="r" b="b"/>
              <a:pathLst>
                <a:path w="4697" h="367" extrusionOk="0">
                  <a:moveTo>
                    <a:pt x="4697" y="0"/>
                  </a:moveTo>
                  <a:lnTo>
                    <a:pt x="4697" y="367"/>
                  </a:lnTo>
                  <a:lnTo>
                    <a:pt x="0" y="218"/>
                  </a:lnTo>
                  <a:lnTo>
                    <a:pt x="4697" y="0"/>
                  </a:lnTo>
                  <a:close/>
                </a:path>
              </a:pathLst>
            </a:custGeom>
            <a:solidFill>
              <a:srgbClr val="9FCBDC">
                <a:alpha val="39215"/>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3" name="Google Shape;13;p18"/>
            <p:cNvSpPr/>
            <p:nvPr/>
          </p:nvSpPr>
          <p:spPr>
            <a:xfrm>
              <a:off x="35443" y="5135526"/>
              <a:ext cx="9108557" cy="838200"/>
            </a:xfrm>
            <a:custGeom>
              <a:avLst/>
              <a:gdLst/>
              <a:ahLst/>
              <a:cxnLst/>
              <a:rect l="l" t="t" r="r" b="b"/>
              <a:pathLst>
                <a:path w="5760" h="528" extrusionOk="0">
                  <a:moveTo>
                    <a:pt x="0" y="0"/>
                  </a:moveTo>
                  <a:lnTo>
                    <a:pt x="5760" y="0"/>
                  </a:lnTo>
                  <a:lnTo>
                    <a:pt x="5760" y="528"/>
                  </a:lnTo>
                  <a:lnTo>
                    <a:pt x="48" y="0"/>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4" name="Google Shape;14;p18"/>
            <p:cNvSpPr/>
            <p:nvPr/>
          </p:nvSpPr>
          <p:spPr>
            <a:xfrm>
              <a:off x="0" y="4883888"/>
              <a:ext cx="9144000" cy="1981200"/>
            </a:xfrm>
            <a:custGeom>
              <a:avLst/>
              <a:gdLst/>
              <a:ahLst/>
              <a:cxnLst/>
              <a:rect l="l" t="t" r="r" b="b"/>
              <a:pathLst>
                <a:path w="5760" h="1248" extrusionOk="0">
                  <a:moveTo>
                    <a:pt x="0" y="0"/>
                  </a:moveTo>
                  <a:lnTo>
                    <a:pt x="0" y="1248"/>
                  </a:lnTo>
                  <a:lnTo>
                    <a:pt x="5760" y="1248"/>
                  </a:lnTo>
                  <a:lnTo>
                    <a:pt x="5760" y="528"/>
                  </a:lnTo>
                  <a:lnTo>
                    <a:pt x="0" y="0"/>
                  </a:lnTo>
                  <a:close/>
                </a:path>
              </a:pathLst>
            </a:custGeom>
            <a:blipFill rotWithShape="1">
              <a:blip r:embed="rId3">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Comic Sans MS"/>
                <a:buNone/>
              </a:pPr>
              <a:endParaRPr sz="2400" b="0" i="0" u="none" strike="noStrike" cap="none">
                <a:solidFill>
                  <a:srgbClr val="FFFFFF"/>
                </a:solidFill>
                <a:latin typeface="Lucida Sans"/>
                <a:ea typeface="Lucida Sans"/>
                <a:cs typeface="Lucida Sans"/>
                <a:sym typeface="Lucida Sans"/>
              </a:endParaRPr>
            </a:p>
          </p:txBody>
        </p:sp>
        <p:pic>
          <p:nvPicPr>
            <p:cNvPr id="15" name="Google Shape;15;p18"/>
            <p:cNvPicPr preferRelativeResize="0"/>
            <p:nvPr/>
          </p:nvPicPr>
          <p:blipFill rotWithShape="1">
            <a:blip r:embed="rId4">
              <a:alphaModFix/>
            </a:blip>
            <a:srcRect/>
            <a:stretch/>
          </p:blipFill>
          <p:spPr>
            <a:xfrm>
              <a:off x="-12783" y="4875025"/>
              <a:ext cx="9162879" cy="855546"/>
            </a:xfrm>
            <a:prstGeom prst="rect">
              <a:avLst/>
            </a:prstGeom>
            <a:noFill/>
            <a:ln>
              <a:noFill/>
            </a:ln>
          </p:spPr>
        </p:pic>
      </p:grpSp>
      <p:sp>
        <p:nvSpPr>
          <p:cNvPr id="16" name="Google Shape;16;p1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7" name="Google Shape;17;p18"/>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L="914400" marR="0" lvl="1"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L="1371600" marR="0" lvl="2"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L="1828800" marR="0" lvl="3"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L="2286000" marR="0" lvl="4"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8" name="Google Shape;18;p18"/>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9" name="Google Shape;19;p18"/>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20" name="Google Shape;20;p18"/>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1pPr>
            <a:lvl2pPr marL="0" marR="0" lvl="1"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2pPr>
            <a:lvl3pPr marL="0" marR="0" lvl="2"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3pPr>
            <a:lvl4pPr marL="0" marR="0" lvl="3"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4pPr>
            <a:lvl5pPr marL="0" marR="0" lvl="4"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5pPr>
            <a:lvl6pPr marL="0" marR="0" lvl="5"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6pPr>
            <a:lvl7pPr marL="0" marR="0" lvl="6"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7pPr>
            <a:lvl8pPr marL="0" marR="0" lvl="7"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8pPr>
            <a:lvl9pPr marL="0" marR="0" lvl="8"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7"/>
        <p:cNvGrpSpPr/>
        <p:nvPr/>
      </p:nvGrpSpPr>
      <p:grpSpPr>
        <a:xfrm>
          <a:off x="0" y="0"/>
          <a:ext cx="0" cy="0"/>
          <a:chOff x="0" y="0"/>
          <a:chExt cx="0" cy="0"/>
        </a:xfrm>
      </p:grpSpPr>
      <p:sp>
        <p:nvSpPr>
          <p:cNvPr id="28" name="Google Shape;28;p20"/>
          <p:cNvSpPr/>
          <p:nvPr/>
        </p:nvSpPr>
        <p:spPr>
          <a:xfrm>
            <a:off x="500062" y="5945187"/>
            <a:ext cx="4940300" cy="920750"/>
          </a:xfrm>
          <a:custGeom>
            <a:avLst/>
            <a:gdLst/>
            <a:ahLst/>
            <a:cxnLst/>
            <a:rect l="l" t="t" r="r" b="b"/>
            <a:pathLst>
              <a:path w="7485" h="337" extrusionOk="0">
                <a:moveTo>
                  <a:pt x="0" y="2"/>
                </a:moveTo>
                <a:lnTo>
                  <a:pt x="7485" y="337"/>
                </a:lnTo>
                <a:lnTo>
                  <a:pt x="5558" y="337"/>
                </a:lnTo>
                <a:lnTo>
                  <a:pt x="1" y="0"/>
                </a:lnTo>
              </a:path>
            </a:pathLst>
          </a:custGeom>
          <a:solidFill>
            <a:srgbClr val="9FCBDC">
              <a:alpha val="39607"/>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29" name="Google Shape;29;p20"/>
          <p:cNvSpPr/>
          <p:nvPr/>
        </p:nvSpPr>
        <p:spPr>
          <a:xfrm>
            <a:off x="485775" y="5938837"/>
            <a:ext cx="3690937" cy="933450"/>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30" name="Google Shape;30;p20"/>
          <p:cNvSpPr/>
          <p:nvPr/>
        </p:nvSpPr>
        <p:spPr>
          <a:xfrm>
            <a:off x="-6042" y="5791253"/>
            <a:ext cx="3402314" cy="1080868"/>
          </a:xfrm>
          <a:prstGeom prst="rtTriangle">
            <a:avLst/>
          </a:prstGeom>
          <a:blipFill rotWithShape="1">
            <a:blip r:embed="rId8">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400"/>
              <a:buFont typeface="Comic Sans MS"/>
              <a:buNone/>
            </a:pPr>
            <a:endParaRPr sz="2400" b="0" i="0" u="none" strike="noStrike" cap="none">
              <a:solidFill>
                <a:schemeClr val="lt1"/>
              </a:solidFill>
              <a:latin typeface="Lucida Sans"/>
              <a:ea typeface="Lucida Sans"/>
              <a:cs typeface="Lucida Sans"/>
              <a:sym typeface="Lucida Sans"/>
            </a:endParaRPr>
          </a:p>
        </p:txBody>
      </p:sp>
      <p:pic>
        <p:nvPicPr>
          <p:cNvPr id="31" name="Google Shape;31;p20"/>
          <p:cNvPicPr preferRelativeResize="0"/>
          <p:nvPr/>
        </p:nvPicPr>
        <p:blipFill rotWithShape="1">
          <a:blip r:embed="rId9">
            <a:alphaModFix/>
          </a:blip>
          <a:srcRect/>
          <a:stretch/>
        </p:blipFill>
        <p:spPr>
          <a:xfrm>
            <a:off x="-19050" y="5778500"/>
            <a:ext cx="3421062" cy="1098550"/>
          </a:xfrm>
          <a:prstGeom prst="rect">
            <a:avLst/>
          </a:prstGeom>
          <a:noFill/>
          <a:ln>
            <a:noFill/>
          </a:ln>
        </p:spPr>
      </p:pic>
      <p:sp>
        <p:nvSpPr>
          <p:cNvPr id="32" name="Google Shape;32;p2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1pPr>
            <a:lvl2pPr marR="0" lvl="1"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2pPr>
            <a:lvl3pPr marR="0" lvl="2"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3pPr>
            <a:lvl4pPr marR="0" lvl="3"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4pPr>
            <a:lvl5pPr marR="0" lvl="4"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5pPr>
            <a:lvl6pPr marR="0" lvl="5"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6pPr>
            <a:lvl7pPr marR="0" lvl="6"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7pPr>
            <a:lvl8pPr marR="0" lvl="7"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8pPr>
            <a:lvl9pPr marR="0" lvl="8"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9pPr>
          </a:lstStyle>
          <a:p>
            <a:endParaRPr/>
          </a:p>
        </p:txBody>
      </p:sp>
      <p:sp>
        <p:nvSpPr>
          <p:cNvPr id="33" name="Google Shape;33;p20"/>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345186"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spcBef>
                <a:spcPts val="325"/>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34" name="Google Shape;34;p20"/>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35" name="Google Shape;35;p20"/>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36" name="Google Shape;36;p20"/>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71"/>
        <p:cNvGrpSpPr/>
        <p:nvPr/>
      </p:nvGrpSpPr>
      <p:grpSpPr>
        <a:xfrm>
          <a:off x="0" y="0"/>
          <a:ext cx="0" cy="0"/>
          <a:chOff x="0" y="0"/>
          <a:chExt cx="0" cy="0"/>
        </a:xfrm>
      </p:grpSpPr>
      <p:sp>
        <p:nvSpPr>
          <p:cNvPr id="72" name="Google Shape;72;p23"/>
          <p:cNvSpPr/>
          <p:nvPr/>
        </p:nvSpPr>
        <p:spPr>
          <a:xfrm>
            <a:off x="500062" y="5945187"/>
            <a:ext cx="4940300" cy="920750"/>
          </a:xfrm>
          <a:custGeom>
            <a:avLst/>
            <a:gdLst/>
            <a:ahLst/>
            <a:cxnLst/>
            <a:rect l="l" t="t" r="r" b="b"/>
            <a:pathLst>
              <a:path w="7485" h="337" extrusionOk="0">
                <a:moveTo>
                  <a:pt x="0" y="2"/>
                </a:moveTo>
                <a:lnTo>
                  <a:pt x="7485" y="337"/>
                </a:lnTo>
                <a:lnTo>
                  <a:pt x="5558" y="337"/>
                </a:lnTo>
                <a:lnTo>
                  <a:pt x="1" y="0"/>
                </a:lnTo>
              </a:path>
            </a:pathLst>
          </a:custGeom>
          <a:solidFill>
            <a:srgbClr val="9FCBDC">
              <a:alpha val="39607"/>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73" name="Google Shape;73;p23"/>
          <p:cNvSpPr/>
          <p:nvPr/>
        </p:nvSpPr>
        <p:spPr>
          <a:xfrm>
            <a:off x="485775" y="5938837"/>
            <a:ext cx="3690937" cy="933450"/>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74" name="Google Shape;74;p23"/>
          <p:cNvSpPr/>
          <p:nvPr/>
        </p:nvSpPr>
        <p:spPr>
          <a:xfrm>
            <a:off x="-6042" y="5791253"/>
            <a:ext cx="3402314" cy="1080868"/>
          </a:xfrm>
          <a:prstGeom prst="rtTriangle">
            <a:avLst/>
          </a:prstGeom>
          <a:blipFill rotWithShape="1">
            <a:blip r:embed="rId3">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400"/>
              <a:buFont typeface="Comic Sans MS"/>
              <a:buNone/>
            </a:pPr>
            <a:endParaRPr sz="2400" b="0" i="0" u="none" strike="noStrike" cap="none">
              <a:solidFill>
                <a:schemeClr val="lt1"/>
              </a:solidFill>
              <a:latin typeface="Lucida Sans"/>
              <a:ea typeface="Lucida Sans"/>
              <a:cs typeface="Lucida Sans"/>
              <a:sym typeface="Lucida Sans"/>
            </a:endParaRPr>
          </a:p>
        </p:txBody>
      </p:sp>
      <p:pic>
        <p:nvPicPr>
          <p:cNvPr id="75" name="Google Shape;75;p23"/>
          <p:cNvPicPr preferRelativeResize="0"/>
          <p:nvPr/>
        </p:nvPicPr>
        <p:blipFill rotWithShape="1">
          <a:blip r:embed="rId4">
            <a:alphaModFix/>
          </a:blip>
          <a:srcRect/>
          <a:stretch/>
        </p:blipFill>
        <p:spPr>
          <a:xfrm>
            <a:off x="-19050" y="5778500"/>
            <a:ext cx="3421062" cy="1098550"/>
          </a:xfrm>
          <a:prstGeom prst="rect">
            <a:avLst/>
          </a:prstGeom>
          <a:noFill/>
          <a:ln>
            <a:noFill/>
          </a:ln>
        </p:spPr>
      </p:pic>
      <p:sp>
        <p:nvSpPr>
          <p:cNvPr id="76" name="Google Shape;76;p23"/>
          <p:cNvSpPr/>
          <p:nvPr/>
        </p:nvSpPr>
        <p:spPr>
          <a:xfrm>
            <a:off x="457200" y="438150"/>
            <a:ext cx="8220075" cy="5957887"/>
          </a:xfrm>
          <a:prstGeom prst="roundRect">
            <a:avLst>
              <a:gd name="adj" fmla="val 572"/>
            </a:avLst>
          </a:prstGeom>
          <a:solidFill>
            <a:schemeClr val="lt1"/>
          </a:solidFill>
          <a:ln w="25400" cap="rnd" cmpd="thickThin">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300"/>
              <a:buFont typeface="Arial"/>
              <a:buNone/>
            </a:pPr>
            <a:r>
              <a:rPr lang="en-GB" sz="1300" b="0" i="0" u="none">
                <a:solidFill>
                  <a:srgbClr val="FFFFFF"/>
                </a:solidFill>
                <a:latin typeface="Arial"/>
                <a:ea typeface="Arial"/>
                <a:cs typeface="Arial"/>
                <a:sym typeface="Arial"/>
              </a:rPr>
              <a:t> </a:t>
            </a:r>
            <a:endParaRPr/>
          </a:p>
        </p:txBody>
      </p:sp>
      <p:sp>
        <p:nvSpPr>
          <p:cNvPr id="77" name="Google Shape;77;p2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1pPr>
            <a:lvl2pPr marR="0" lvl="1"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2pPr>
            <a:lvl3pPr marR="0" lvl="2"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3pPr>
            <a:lvl4pPr marR="0" lvl="3"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4pPr>
            <a:lvl5pPr marR="0" lvl="4"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5pPr>
            <a:lvl6pPr marR="0" lvl="5"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6pPr>
            <a:lvl7pPr marR="0" lvl="6"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7pPr>
            <a:lvl8pPr marR="0" lvl="7"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8pPr>
            <a:lvl9pPr marR="0" lvl="8"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9pPr>
          </a:lstStyle>
          <a:p>
            <a:endParaRPr/>
          </a:p>
        </p:txBody>
      </p:sp>
      <p:sp>
        <p:nvSpPr>
          <p:cNvPr id="78" name="Google Shape;78;p23"/>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345186"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spcBef>
                <a:spcPts val="325"/>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Tree>
  </p:cSld>
  <p:clrMap bg1="lt1" tx1="dk1" bg2="dk2" tx2="lt2" accent1="accent1" accent2="accent2" accent3="accent3" accent4="accent4" accent5="accent5" accent6="accent6" hlink="hlink" folHlink="folHlink"/>
  <p:sldLayoutIdLst>
    <p:sldLayoutId id="214748365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81"/>
        <p:cNvGrpSpPr/>
        <p:nvPr/>
      </p:nvGrpSpPr>
      <p:grpSpPr>
        <a:xfrm>
          <a:off x="0" y="0"/>
          <a:ext cx="0" cy="0"/>
          <a:chOff x="0" y="0"/>
          <a:chExt cx="0" cy="0"/>
        </a:xfrm>
      </p:grpSpPr>
      <p:sp>
        <p:nvSpPr>
          <p:cNvPr id="82" name="Google Shape;82;p29"/>
          <p:cNvSpPr/>
          <p:nvPr/>
        </p:nvSpPr>
        <p:spPr>
          <a:xfrm>
            <a:off x="0" y="4664075"/>
            <a:ext cx="9150350" cy="0"/>
          </a:xfrm>
          <a:prstGeom prst="rtTriangle">
            <a:avLst/>
          </a:prstGeom>
          <a:gradFill>
            <a:gsLst>
              <a:gs pos="0">
                <a:srgbClr val="007897"/>
              </a:gs>
              <a:gs pos="55000">
                <a:srgbClr val="4ABBE0"/>
              </a:gs>
              <a:gs pos="100000">
                <a:srgbClr val="007897"/>
              </a:gs>
            </a:gsLst>
            <a:lin ang="3000000"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grpSp>
        <p:nvGrpSpPr>
          <p:cNvPr id="83" name="Google Shape;83;p29"/>
          <p:cNvGrpSpPr/>
          <p:nvPr/>
        </p:nvGrpSpPr>
        <p:grpSpPr>
          <a:xfrm>
            <a:off x="-12700" y="4953000"/>
            <a:ext cx="9163050" cy="1911350"/>
            <a:chOff x="-12783" y="4832896"/>
            <a:chExt cx="9162879" cy="2032192"/>
          </a:xfrm>
        </p:grpSpPr>
        <p:sp>
          <p:nvSpPr>
            <p:cNvPr id="84" name="Google Shape;84;p29"/>
            <p:cNvSpPr/>
            <p:nvPr/>
          </p:nvSpPr>
          <p:spPr>
            <a:xfrm>
              <a:off x="1687032" y="4832896"/>
              <a:ext cx="7456968" cy="518176"/>
            </a:xfrm>
            <a:custGeom>
              <a:avLst/>
              <a:gdLst/>
              <a:ahLst/>
              <a:cxnLst/>
              <a:rect l="l" t="t" r="r" b="b"/>
              <a:pathLst>
                <a:path w="4697" h="367" extrusionOk="0">
                  <a:moveTo>
                    <a:pt x="4697" y="0"/>
                  </a:moveTo>
                  <a:lnTo>
                    <a:pt x="4697" y="367"/>
                  </a:lnTo>
                  <a:lnTo>
                    <a:pt x="0" y="218"/>
                  </a:lnTo>
                  <a:lnTo>
                    <a:pt x="4697" y="0"/>
                  </a:lnTo>
                  <a:close/>
                </a:path>
              </a:pathLst>
            </a:custGeom>
            <a:solidFill>
              <a:srgbClr val="9FCBDC">
                <a:alpha val="39215"/>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85" name="Google Shape;85;p29"/>
            <p:cNvSpPr/>
            <p:nvPr/>
          </p:nvSpPr>
          <p:spPr>
            <a:xfrm>
              <a:off x="35443" y="5135526"/>
              <a:ext cx="9108557" cy="838200"/>
            </a:xfrm>
            <a:custGeom>
              <a:avLst/>
              <a:gdLst/>
              <a:ahLst/>
              <a:cxnLst/>
              <a:rect l="l" t="t" r="r" b="b"/>
              <a:pathLst>
                <a:path w="5760" h="528" extrusionOk="0">
                  <a:moveTo>
                    <a:pt x="0" y="0"/>
                  </a:moveTo>
                  <a:lnTo>
                    <a:pt x="5760" y="0"/>
                  </a:lnTo>
                  <a:lnTo>
                    <a:pt x="5760" y="528"/>
                  </a:lnTo>
                  <a:lnTo>
                    <a:pt x="48" y="0"/>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86" name="Google Shape;86;p29"/>
            <p:cNvSpPr/>
            <p:nvPr/>
          </p:nvSpPr>
          <p:spPr>
            <a:xfrm>
              <a:off x="0" y="4883888"/>
              <a:ext cx="9144000" cy="1981200"/>
            </a:xfrm>
            <a:custGeom>
              <a:avLst/>
              <a:gdLst/>
              <a:ahLst/>
              <a:cxnLst/>
              <a:rect l="l" t="t" r="r" b="b"/>
              <a:pathLst>
                <a:path w="5760" h="1248" extrusionOk="0">
                  <a:moveTo>
                    <a:pt x="0" y="0"/>
                  </a:moveTo>
                  <a:lnTo>
                    <a:pt x="0" y="1248"/>
                  </a:lnTo>
                  <a:lnTo>
                    <a:pt x="5760" y="1248"/>
                  </a:lnTo>
                  <a:lnTo>
                    <a:pt x="5760" y="528"/>
                  </a:lnTo>
                  <a:lnTo>
                    <a:pt x="0" y="0"/>
                  </a:lnTo>
                  <a:close/>
                </a:path>
              </a:pathLst>
            </a:custGeom>
            <a:blipFill rotWithShape="1">
              <a:blip r:embed="rId2">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2400"/>
                <a:buFont typeface="Comic Sans MS"/>
                <a:buNone/>
              </a:pPr>
              <a:endParaRPr sz="2400" b="0" i="0" u="none" strike="noStrike" cap="none">
                <a:solidFill>
                  <a:srgbClr val="FFFFFF"/>
                </a:solidFill>
                <a:latin typeface="Lucida Sans"/>
                <a:ea typeface="Lucida Sans"/>
                <a:cs typeface="Lucida Sans"/>
                <a:sym typeface="Lucida Sans"/>
              </a:endParaRPr>
            </a:p>
          </p:txBody>
        </p:sp>
        <p:pic>
          <p:nvPicPr>
            <p:cNvPr id="87" name="Google Shape;87;p29"/>
            <p:cNvPicPr preferRelativeResize="0"/>
            <p:nvPr/>
          </p:nvPicPr>
          <p:blipFill rotWithShape="1">
            <a:blip r:embed="rId3">
              <a:alphaModFix/>
            </a:blip>
            <a:srcRect/>
            <a:stretch/>
          </p:blipFill>
          <p:spPr>
            <a:xfrm>
              <a:off x="-12783" y="4875025"/>
              <a:ext cx="9162879" cy="855546"/>
            </a:xfrm>
            <a:prstGeom prst="rect">
              <a:avLst/>
            </a:prstGeom>
            <a:noFill/>
            <a:ln>
              <a:noFill/>
            </a:ln>
          </p:spPr>
        </p:pic>
      </p:grpSp>
      <p:sp>
        <p:nvSpPr>
          <p:cNvPr id="88" name="Google Shape;88;p2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R="0" lvl="1" algn="l" rtl="0">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89" name="Google Shape;89;p29"/>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1pPr>
            <a:lvl2pPr marL="914400" marR="0" lvl="1"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L="1371600" marR="0" lvl="2"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L="1828800" marR="0" lvl="3"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L="2286000" marR="0" lvl="4" indent="-228600" algn="l" rtl="0">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90" name="Google Shape;90;p29"/>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91" name="Google Shape;91;p29"/>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92" name="Google Shape;92;p29"/>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1pPr>
            <a:lvl2pPr marL="0" marR="0" lvl="1"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2pPr>
            <a:lvl3pPr marL="0" marR="0" lvl="2"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3pPr>
            <a:lvl4pPr marL="0" marR="0" lvl="3"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4pPr>
            <a:lvl5pPr marL="0" marR="0" lvl="4"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5pPr>
            <a:lvl6pPr marL="0" marR="0" lvl="5"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6pPr>
            <a:lvl7pPr marL="0" marR="0" lvl="6"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7pPr>
            <a:lvl8pPr marL="0" marR="0" lvl="7"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8pPr>
            <a:lvl9pPr marL="0" marR="0" lvl="8"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3"/>
        <p:cNvGrpSpPr/>
        <p:nvPr/>
      </p:nvGrpSpPr>
      <p:grpSpPr>
        <a:xfrm>
          <a:off x="0" y="0"/>
          <a:ext cx="0" cy="0"/>
          <a:chOff x="0" y="0"/>
          <a:chExt cx="0" cy="0"/>
        </a:xfrm>
      </p:grpSpPr>
      <p:sp>
        <p:nvSpPr>
          <p:cNvPr id="94" name="Google Shape;94;p30"/>
          <p:cNvSpPr/>
          <p:nvPr/>
        </p:nvSpPr>
        <p:spPr>
          <a:xfrm>
            <a:off x="0" y="4664075"/>
            <a:ext cx="9150350" cy="0"/>
          </a:xfrm>
          <a:prstGeom prst="rtTriangle">
            <a:avLst/>
          </a:prstGeom>
          <a:gradFill>
            <a:gsLst>
              <a:gs pos="0">
                <a:srgbClr val="007897"/>
              </a:gs>
              <a:gs pos="55000">
                <a:srgbClr val="4ABBE0"/>
              </a:gs>
              <a:gs pos="100000">
                <a:srgbClr val="007897"/>
              </a:gs>
            </a:gsLst>
            <a:lin ang="3000000"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grpSp>
        <p:nvGrpSpPr>
          <p:cNvPr id="95" name="Google Shape;95;p30"/>
          <p:cNvGrpSpPr/>
          <p:nvPr/>
        </p:nvGrpSpPr>
        <p:grpSpPr>
          <a:xfrm>
            <a:off x="-12192" y="4953000"/>
            <a:ext cx="9162288" cy="1911350"/>
            <a:chOff x="-12783" y="4832896"/>
            <a:chExt cx="9162879" cy="2032192"/>
          </a:xfrm>
        </p:grpSpPr>
        <p:sp>
          <p:nvSpPr>
            <p:cNvPr id="96" name="Google Shape;96;p30"/>
            <p:cNvSpPr/>
            <p:nvPr/>
          </p:nvSpPr>
          <p:spPr>
            <a:xfrm>
              <a:off x="1687032" y="4832896"/>
              <a:ext cx="7456968" cy="518176"/>
            </a:xfrm>
            <a:custGeom>
              <a:avLst/>
              <a:gdLst/>
              <a:ahLst/>
              <a:cxnLst/>
              <a:rect l="l" t="t" r="r" b="b"/>
              <a:pathLst>
                <a:path w="4697" h="367" extrusionOk="0">
                  <a:moveTo>
                    <a:pt x="4697" y="0"/>
                  </a:moveTo>
                  <a:lnTo>
                    <a:pt x="4697" y="367"/>
                  </a:lnTo>
                  <a:lnTo>
                    <a:pt x="0" y="218"/>
                  </a:lnTo>
                  <a:lnTo>
                    <a:pt x="4697" y="0"/>
                  </a:lnTo>
                  <a:close/>
                </a:path>
              </a:pathLst>
            </a:custGeom>
            <a:solidFill>
              <a:srgbClr val="9FCBDC">
                <a:alpha val="39607"/>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97" name="Google Shape;97;p30"/>
            <p:cNvSpPr/>
            <p:nvPr/>
          </p:nvSpPr>
          <p:spPr>
            <a:xfrm>
              <a:off x="35443" y="5135526"/>
              <a:ext cx="9108557" cy="838200"/>
            </a:xfrm>
            <a:custGeom>
              <a:avLst/>
              <a:gdLst/>
              <a:ahLst/>
              <a:cxnLst/>
              <a:rect l="l" t="t" r="r" b="b"/>
              <a:pathLst>
                <a:path w="5760" h="528" extrusionOk="0">
                  <a:moveTo>
                    <a:pt x="0" y="0"/>
                  </a:moveTo>
                  <a:lnTo>
                    <a:pt x="5760" y="0"/>
                  </a:lnTo>
                  <a:lnTo>
                    <a:pt x="5760" y="528"/>
                  </a:lnTo>
                  <a:lnTo>
                    <a:pt x="48" y="0"/>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98" name="Google Shape;98;p30"/>
            <p:cNvSpPr/>
            <p:nvPr/>
          </p:nvSpPr>
          <p:spPr>
            <a:xfrm>
              <a:off x="0" y="4883888"/>
              <a:ext cx="9144000" cy="1981200"/>
            </a:xfrm>
            <a:custGeom>
              <a:avLst/>
              <a:gdLst/>
              <a:ahLst/>
              <a:cxnLst/>
              <a:rect l="l" t="t" r="r" b="b"/>
              <a:pathLst>
                <a:path w="5760" h="1248" extrusionOk="0">
                  <a:moveTo>
                    <a:pt x="0" y="0"/>
                  </a:moveTo>
                  <a:lnTo>
                    <a:pt x="0" y="1248"/>
                  </a:lnTo>
                  <a:lnTo>
                    <a:pt x="5760" y="1248"/>
                  </a:lnTo>
                  <a:lnTo>
                    <a:pt x="5760" y="528"/>
                  </a:lnTo>
                  <a:lnTo>
                    <a:pt x="0" y="0"/>
                  </a:lnTo>
                  <a:close/>
                </a:path>
              </a:pathLst>
            </a:custGeom>
            <a:blipFill rotWithShape="1">
              <a:blip r:embed="rId3">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400"/>
                <a:buFont typeface="Comic Sans MS"/>
                <a:buNone/>
              </a:pPr>
              <a:endParaRPr sz="2400" b="0" i="0" u="none" strike="noStrike" cap="none">
                <a:solidFill>
                  <a:schemeClr val="lt1"/>
                </a:solidFill>
                <a:latin typeface="Lucida Sans"/>
                <a:ea typeface="Lucida Sans"/>
                <a:cs typeface="Lucida Sans"/>
                <a:sym typeface="Lucida Sans"/>
              </a:endParaRPr>
            </a:p>
          </p:txBody>
        </p:sp>
        <p:pic>
          <p:nvPicPr>
            <p:cNvPr id="99" name="Google Shape;99;p30"/>
            <p:cNvPicPr preferRelativeResize="0"/>
            <p:nvPr/>
          </p:nvPicPr>
          <p:blipFill rotWithShape="1">
            <a:blip r:embed="rId4">
              <a:alphaModFix/>
            </a:blip>
            <a:srcRect/>
            <a:stretch/>
          </p:blipFill>
          <p:spPr>
            <a:xfrm>
              <a:off x="-12783" y="4875025"/>
              <a:ext cx="9162879" cy="855546"/>
            </a:xfrm>
            <a:prstGeom prst="rect">
              <a:avLst/>
            </a:prstGeom>
            <a:noFill/>
            <a:ln>
              <a:noFill/>
            </a:ln>
          </p:spPr>
        </p:pic>
      </p:grpSp>
      <p:sp>
        <p:nvSpPr>
          <p:cNvPr id="100" name="Google Shape;100;p3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1pPr>
            <a:lvl2pPr marR="0" lvl="1"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2pPr>
            <a:lvl3pPr marR="0" lvl="2"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3pPr>
            <a:lvl4pPr marR="0" lvl="3"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4pPr>
            <a:lvl5pPr marR="0" lvl="4"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5pPr>
            <a:lvl6pPr marR="0" lvl="5"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6pPr>
            <a:lvl7pPr marR="0" lvl="6"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7pPr>
            <a:lvl8pPr marR="0" lvl="7"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8pPr>
            <a:lvl9pPr marR="0" lvl="8"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9pPr>
          </a:lstStyle>
          <a:p>
            <a:endParaRPr/>
          </a:p>
        </p:txBody>
      </p:sp>
      <p:sp>
        <p:nvSpPr>
          <p:cNvPr id="101" name="Google Shape;101;p30"/>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345186"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spcBef>
                <a:spcPts val="325"/>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102" name="Google Shape;102;p30"/>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03" name="Google Shape;103;p30"/>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04" name="Google Shape;104;p30"/>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1pPr>
            <a:lvl2pPr marL="0" marR="0" lvl="1"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2pPr>
            <a:lvl3pPr marL="0" marR="0" lvl="2"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3pPr>
            <a:lvl4pPr marL="0" marR="0" lvl="3"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4pPr>
            <a:lvl5pPr marL="0" marR="0" lvl="4"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5pPr>
            <a:lvl6pPr marL="0" marR="0" lvl="5"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6pPr>
            <a:lvl7pPr marL="0" marR="0" lvl="6"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7pPr>
            <a:lvl8pPr marL="0" marR="0" lvl="7"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8pPr>
            <a:lvl9pPr marL="0" marR="0" lvl="8" indent="0" algn="r" rtl="0">
              <a:lnSpc>
                <a:spcPct val="100000"/>
              </a:lnSpc>
              <a:spcBef>
                <a:spcPts val="0"/>
              </a:spcBef>
              <a:spcAft>
                <a:spcPts val="0"/>
              </a:spcAft>
              <a:buClr>
                <a:srgbClr val="FFFFFF"/>
              </a:buClr>
              <a:buSzPts val="1000"/>
              <a:buFont typeface="Comic Sans MS"/>
              <a:buNone/>
              <a:defRPr sz="1000" b="0" i="0" u="none">
                <a:solidFill>
                  <a:srgbClr val="FFFFFF"/>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11"/>
        <p:cNvGrpSpPr/>
        <p:nvPr/>
      </p:nvGrpSpPr>
      <p:grpSpPr>
        <a:xfrm>
          <a:off x="0" y="0"/>
          <a:ext cx="0" cy="0"/>
          <a:chOff x="0" y="0"/>
          <a:chExt cx="0" cy="0"/>
        </a:xfrm>
      </p:grpSpPr>
      <p:sp>
        <p:nvSpPr>
          <p:cNvPr id="112" name="Google Shape;112;p32"/>
          <p:cNvSpPr/>
          <p:nvPr/>
        </p:nvSpPr>
        <p:spPr>
          <a:xfrm>
            <a:off x="500062" y="5945187"/>
            <a:ext cx="4940300" cy="920750"/>
          </a:xfrm>
          <a:custGeom>
            <a:avLst/>
            <a:gdLst/>
            <a:ahLst/>
            <a:cxnLst/>
            <a:rect l="l" t="t" r="r" b="b"/>
            <a:pathLst>
              <a:path w="7485" h="337" extrusionOk="0">
                <a:moveTo>
                  <a:pt x="0" y="2"/>
                </a:moveTo>
                <a:lnTo>
                  <a:pt x="7485" y="337"/>
                </a:lnTo>
                <a:lnTo>
                  <a:pt x="5558" y="337"/>
                </a:lnTo>
                <a:lnTo>
                  <a:pt x="1" y="0"/>
                </a:lnTo>
              </a:path>
            </a:pathLst>
          </a:custGeom>
          <a:solidFill>
            <a:srgbClr val="9FCBDC">
              <a:alpha val="39607"/>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13" name="Google Shape;113;p32"/>
          <p:cNvSpPr/>
          <p:nvPr/>
        </p:nvSpPr>
        <p:spPr>
          <a:xfrm>
            <a:off x="485775" y="5938837"/>
            <a:ext cx="3690937" cy="933450"/>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14" name="Google Shape;114;p32"/>
          <p:cNvSpPr/>
          <p:nvPr/>
        </p:nvSpPr>
        <p:spPr>
          <a:xfrm>
            <a:off x="-6042" y="5791253"/>
            <a:ext cx="3402314" cy="1080868"/>
          </a:xfrm>
          <a:prstGeom prst="rtTriangle">
            <a:avLst/>
          </a:prstGeom>
          <a:blipFill rotWithShape="1">
            <a:blip r:embed="rId3">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400"/>
              <a:buFont typeface="Comic Sans MS"/>
              <a:buNone/>
            </a:pPr>
            <a:endParaRPr sz="2400" b="0" i="0" u="none" strike="noStrike" cap="none">
              <a:solidFill>
                <a:schemeClr val="lt1"/>
              </a:solidFill>
              <a:latin typeface="Lucida Sans"/>
              <a:ea typeface="Lucida Sans"/>
              <a:cs typeface="Lucida Sans"/>
              <a:sym typeface="Lucida Sans"/>
            </a:endParaRPr>
          </a:p>
        </p:txBody>
      </p:sp>
      <p:pic>
        <p:nvPicPr>
          <p:cNvPr id="115" name="Google Shape;115;p32"/>
          <p:cNvPicPr preferRelativeResize="0"/>
          <p:nvPr/>
        </p:nvPicPr>
        <p:blipFill rotWithShape="1">
          <a:blip r:embed="rId4">
            <a:alphaModFix/>
          </a:blip>
          <a:srcRect/>
          <a:stretch/>
        </p:blipFill>
        <p:spPr>
          <a:xfrm>
            <a:off x="-19050" y="5778500"/>
            <a:ext cx="3421062" cy="1098550"/>
          </a:xfrm>
          <a:prstGeom prst="rect">
            <a:avLst/>
          </a:prstGeom>
          <a:noFill/>
          <a:ln>
            <a:noFill/>
          </a:ln>
        </p:spPr>
      </p:pic>
      <p:sp>
        <p:nvSpPr>
          <p:cNvPr id="116" name="Google Shape;116;p32"/>
          <p:cNvSpPr/>
          <p:nvPr/>
        </p:nvSpPr>
        <p:spPr>
          <a:xfrm>
            <a:off x="3636962" y="3005137"/>
            <a:ext cx="182562" cy="228600"/>
          </a:xfrm>
          <a:prstGeom prst="chevron">
            <a:avLst>
              <a:gd name="adj" fmla="val 10800"/>
            </a:avLst>
          </a:prstGeom>
          <a:gradFill>
            <a:gsLst>
              <a:gs pos="0">
                <a:srgbClr val="1389A6"/>
              </a:gs>
              <a:gs pos="72000">
                <a:srgbClr val="50B8DA"/>
              </a:gs>
              <a:gs pos="100000">
                <a:srgbClr val="7FC4DD"/>
              </a:gs>
            </a:gsLst>
            <a:lin ang="16200000" scaled="0"/>
          </a:gradFill>
          <a:ln w="9525" cap="rnd" cmpd="sng">
            <a:solidFill>
              <a:srgbClr val="1E768C"/>
            </a:solidFill>
            <a:prstDash val="solid"/>
            <a:miter lim="800000"/>
            <a:headEnd type="none" w="sm" len="sm"/>
            <a:tailEnd type="none" w="sm" len="sm"/>
          </a:ln>
          <a:effectLst>
            <a:outerShdw blurRad="63500" dist="25400" dir="5400000">
              <a:srgbClr val="000000">
                <a:alpha val="45882"/>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17" name="Google Shape;117;p32"/>
          <p:cNvSpPr/>
          <p:nvPr/>
        </p:nvSpPr>
        <p:spPr>
          <a:xfrm>
            <a:off x="3449637" y="3005137"/>
            <a:ext cx="184150" cy="228600"/>
          </a:xfrm>
          <a:prstGeom prst="chevron">
            <a:avLst>
              <a:gd name="adj" fmla="val 10800"/>
            </a:avLst>
          </a:prstGeom>
          <a:gradFill>
            <a:gsLst>
              <a:gs pos="0">
                <a:srgbClr val="1389A6"/>
              </a:gs>
              <a:gs pos="72000">
                <a:srgbClr val="50B8DA"/>
              </a:gs>
              <a:gs pos="100000">
                <a:srgbClr val="7FC4DD"/>
              </a:gs>
            </a:gsLst>
            <a:lin ang="16200000" scaled="0"/>
          </a:gradFill>
          <a:ln w="9525" cap="rnd" cmpd="sng">
            <a:solidFill>
              <a:srgbClr val="1E768C"/>
            </a:solidFill>
            <a:prstDash val="solid"/>
            <a:miter lim="800000"/>
            <a:headEnd type="none" w="sm" len="sm"/>
            <a:tailEnd type="none" w="sm" len="sm"/>
          </a:ln>
          <a:effectLst>
            <a:outerShdw blurRad="63500" dist="25400" dir="5400000">
              <a:srgbClr val="000000">
                <a:alpha val="45882"/>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18" name="Google Shape;118;p3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1pPr>
            <a:lvl2pPr marR="0" lvl="1"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2pPr>
            <a:lvl3pPr marR="0" lvl="2"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3pPr>
            <a:lvl4pPr marR="0" lvl="3"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4pPr>
            <a:lvl5pPr marR="0" lvl="4"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5pPr>
            <a:lvl6pPr marR="0" lvl="5"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6pPr>
            <a:lvl7pPr marR="0" lvl="6"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7pPr>
            <a:lvl8pPr marR="0" lvl="7"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8pPr>
            <a:lvl9pPr marR="0" lvl="8"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9pPr>
          </a:lstStyle>
          <a:p>
            <a:endParaRPr/>
          </a:p>
        </p:txBody>
      </p:sp>
      <p:sp>
        <p:nvSpPr>
          <p:cNvPr id="119" name="Google Shape;119;p32"/>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345186"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spcBef>
                <a:spcPts val="325"/>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120" name="Google Shape;120;p32"/>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21" name="Google Shape;121;p32"/>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22" name="Google Shape;122;p32"/>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63"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29"/>
        <p:cNvGrpSpPr/>
        <p:nvPr/>
      </p:nvGrpSpPr>
      <p:grpSpPr>
        <a:xfrm>
          <a:off x="0" y="0"/>
          <a:ext cx="0" cy="0"/>
          <a:chOff x="0" y="0"/>
          <a:chExt cx="0" cy="0"/>
        </a:xfrm>
      </p:grpSpPr>
      <p:sp>
        <p:nvSpPr>
          <p:cNvPr id="130" name="Google Shape;130;p34"/>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1pPr>
            <a:lvl2pPr marR="0" lvl="1"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2pPr>
            <a:lvl3pPr marR="0" lvl="2"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3pPr>
            <a:lvl4pPr marR="0" lvl="3"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4pPr>
            <a:lvl5pPr marR="0" lvl="4"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5pPr>
            <a:lvl6pPr marR="0" lvl="5"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6pPr>
            <a:lvl7pPr marR="0" lvl="6"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7pPr>
            <a:lvl8pPr marR="0" lvl="7"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8pPr>
            <a:lvl9pPr marR="0" lvl="8"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9pPr>
          </a:lstStyle>
          <a:p>
            <a:endParaRPr/>
          </a:p>
        </p:txBody>
      </p:sp>
      <p:sp>
        <p:nvSpPr>
          <p:cNvPr id="131" name="Google Shape;131;p34"/>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345186"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spcBef>
                <a:spcPts val="325"/>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132" name="Google Shape;132;p34"/>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33" name="Google Shape;133;p34"/>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34" name="Google Shape;134;p34"/>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65"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44"/>
        <p:cNvGrpSpPr/>
        <p:nvPr/>
      </p:nvGrpSpPr>
      <p:grpSpPr>
        <a:xfrm>
          <a:off x="0" y="0"/>
          <a:ext cx="0" cy="0"/>
          <a:chOff x="0" y="0"/>
          <a:chExt cx="0" cy="0"/>
        </a:xfrm>
      </p:grpSpPr>
      <p:sp>
        <p:nvSpPr>
          <p:cNvPr id="145" name="Google Shape;145;p3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1pPr>
            <a:lvl2pPr marR="0" lvl="1"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2pPr>
            <a:lvl3pPr marR="0" lvl="2"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3pPr>
            <a:lvl4pPr marR="0" lvl="3"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4pPr>
            <a:lvl5pPr marR="0" lvl="4"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5pPr>
            <a:lvl6pPr marR="0" lvl="5"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6pPr>
            <a:lvl7pPr marR="0" lvl="6"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7pPr>
            <a:lvl8pPr marR="0" lvl="7"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8pPr>
            <a:lvl9pPr marR="0" lvl="8"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9pPr>
          </a:lstStyle>
          <a:p>
            <a:endParaRPr/>
          </a:p>
        </p:txBody>
      </p:sp>
      <p:sp>
        <p:nvSpPr>
          <p:cNvPr id="146" name="Google Shape;146;p36"/>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345186"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spcBef>
                <a:spcPts val="325"/>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147" name="Google Shape;147;p36"/>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48" name="Google Shape;148;p36"/>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49" name="Google Shape;149;p36"/>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67"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157"/>
        <p:cNvGrpSpPr/>
        <p:nvPr/>
      </p:nvGrpSpPr>
      <p:grpSpPr>
        <a:xfrm>
          <a:off x="0" y="0"/>
          <a:ext cx="0" cy="0"/>
          <a:chOff x="0" y="0"/>
          <a:chExt cx="0" cy="0"/>
        </a:xfrm>
      </p:grpSpPr>
      <p:sp>
        <p:nvSpPr>
          <p:cNvPr id="158" name="Google Shape;158;p38"/>
          <p:cNvSpPr/>
          <p:nvPr/>
        </p:nvSpPr>
        <p:spPr>
          <a:xfrm>
            <a:off x="500062" y="5945187"/>
            <a:ext cx="4940300" cy="920750"/>
          </a:xfrm>
          <a:custGeom>
            <a:avLst/>
            <a:gdLst/>
            <a:ahLst/>
            <a:cxnLst/>
            <a:rect l="l" t="t" r="r" b="b"/>
            <a:pathLst>
              <a:path w="7485" h="337" extrusionOk="0">
                <a:moveTo>
                  <a:pt x="0" y="2"/>
                </a:moveTo>
                <a:lnTo>
                  <a:pt x="7485" y="337"/>
                </a:lnTo>
                <a:lnTo>
                  <a:pt x="5558" y="337"/>
                </a:lnTo>
                <a:lnTo>
                  <a:pt x="1" y="0"/>
                </a:lnTo>
              </a:path>
            </a:pathLst>
          </a:custGeom>
          <a:solidFill>
            <a:srgbClr val="9FCBDC">
              <a:alpha val="39607"/>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59" name="Google Shape;159;p38"/>
          <p:cNvSpPr/>
          <p:nvPr/>
        </p:nvSpPr>
        <p:spPr>
          <a:xfrm>
            <a:off x="485775" y="5938837"/>
            <a:ext cx="3690937" cy="933450"/>
          </a:xfrm>
          <a:custGeom>
            <a:avLst/>
            <a:gdLst/>
            <a:ahLst/>
            <a:cxnLst/>
            <a:rect l="l" t="t" r="r" b="b"/>
            <a:pathLst>
              <a:path w="5591" h="588" extrusionOk="0">
                <a:moveTo>
                  <a:pt x="0" y="0"/>
                </a:moveTo>
                <a:lnTo>
                  <a:pt x="5591" y="585"/>
                </a:lnTo>
                <a:lnTo>
                  <a:pt x="4415" y="588"/>
                </a:lnTo>
                <a:lnTo>
                  <a:pt x="12" y="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60" name="Google Shape;160;p38"/>
          <p:cNvSpPr/>
          <p:nvPr/>
        </p:nvSpPr>
        <p:spPr>
          <a:xfrm>
            <a:off x="-6042" y="5791253"/>
            <a:ext cx="3402314" cy="1080868"/>
          </a:xfrm>
          <a:prstGeom prst="rtTriangle">
            <a:avLst/>
          </a:prstGeom>
          <a:blipFill rotWithShape="1">
            <a:blip r:embed="rId3">
              <a:alphaModFix amt="50000"/>
            </a:blip>
            <a:tile tx="0" ty="0" sx="50000" sy="50000" flip="none" algn="t"/>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2400"/>
              <a:buFont typeface="Comic Sans MS"/>
              <a:buNone/>
            </a:pPr>
            <a:endParaRPr sz="2400" b="0" i="0" u="none" strike="noStrike" cap="none">
              <a:solidFill>
                <a:schemeClr val="lt1"/>
              </a:solidFill>
              <a:latin typeface="Lucida Sans"/>
              <a:ea typeface="Lucida Sans"/>
              <a:cs typeface="Lucida Sans"/>
              <a:sym typeface="Lucida Sans"/>
            </a:endParaRPr>
          </a:p>
        </p:txBody>
      </p:sp>
      <p:pic>
        <p:nvPicPr>
          <p:cNvPr id="161" name="Google Shape;161;p38"/>
          <p:cNvPicPr preferRelativeResize="0"/>
          <p:nvPr/>
        </p:nvPicPr>
        <p:blipFill rotWithShape="1">
          <a:blip r:embed="rId4">
            <a:alphaModFix/>
          </a:blip>
          <a:srcRect/>
          <a:stretch/>
        </p:blipFill>
        <p:spPr>
          <a:xfrm>
            <a:off x="-19050" y="5778500"/>
            <a:ext cx="3421062" cy="1098550"/>
          </a:xfrm>
          <a:prstGeom prst="rect">
            <a:avLst/>
          </a:prstGeom>
          <a:noFill/>
          <a:ln>
            <a:noFill/>
          </a:ln>
        </p:spPr>
      </p:pic>
      <p:sp>
        <p:nvSpPr>
          <p:cNvPr id="162" name="Google Shape;162;p38"/>
          <p:cNvSpPr/>
          <p:nvPr/>
        </p:nvSpPr>
        <p:spPr>
          <a:xfrm>
            <a:off x="8664575" y="4987925"/>
            <a:ext cx="182562" cy="228600"/>
          </a:xfrm>
          <a:prstGeom prst="chevron">
            <a:avLst>
              <a:gd name="adj" fmla="val 10800"/>
            </a:avLst>
          </a:prstGeom>
          <a:gradFill>
            <a:gsLst>
              <a:gs pos="0">
                <a:srgbClr val="1389A6"/>
              </a:gs>
              <a:gs pos="72000">
                <a:srgbClr val="50B8DA"/>
              </a:gs>
              <a:gs pos="100000">
                <a:srgbClr val="7FC4DD"/>
              </a:gs>
            </a:gsLst>
            <a:lin ang="16200000" scaled="0"/>
          </a:gradFill>
          <a:ln w="9525" cap="rnd" cmpd="sng">
            <a:solidFill>
              <a:srgbClr val="1E768C"/>
            </a:solidFill>
            <a:prstDash val="solid"/>
            <a:miter lim="800000"/>
            <a:headEnd type="none" w="sm" len="sm"/>
            <a:tailEnd type="none" w="sm" len="sm"/>
          </a:ln>
          <a:effectLst>
            <a:outerShdw blurRad="63500" dist="25400" dir="5400000">
              <a:srgbClr val="000000">
                <a:alpha val="45882"/>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63" name="Google Shape;163;p38"/>
          <p:cNvSpPr/>
          <p:nvPr/>
        </p:nvSpPr>
        <p:spPr>
          <a:xfrm>
            <a:off x="8477250" y="4987925"/>
            <a:ext cx="182562" cy="228600"/>
          </a:xfrm>
          <a:prstGeom prst="chevron">
            <a:avLst>
              <a:gd name="adj" fmla="val 10800"/>
            </a:avLst>
          </a:prstGeom>
          <a:gradFill>
            <a:gsLst>
              <a:gs pos="0">
                <a:srgbClr val="1389A6"/>
              </a:gs>
              <a:gs pos="72000">
                <a:srgbClr val="50B8DA"/>
              </a:gs>
              <a:gs pos="100000">
                <a:srgbClr val="7FC4DD"/>
              </a:gs>
            </a:gsLst>
            <a:lin ang="16200000" scaled="0"/>
          </a:gradFill>
          <a:ln w="9525" cap="rnd" cmpd="sng">
            <a:solidFill>
              <a:srgbClr val="1E768C"/>
            </a:solidFill>
            <a:prstDash val="solid"/>
            <a:miter lim="800000"/>
            <a:headEnd type="none" w="sm" len="sm"/>
            <a:tailEnd type="none" w="sm" len="sm"/>
          </a:ln>
          <a:effectLst>
            <a:outerShdw blurRad="63500" dist="25400" dir="5400000">
              <a:srgbClr val="000000">
                <a:alpha val="45882"/>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64" name="Google Shape;164;p3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1pPr>
            <a:lvl2pPr marR="0" lvl="1"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2pPr>
            <a:lvl3pPr marR="0" lvl="2"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3pPr>
            <a:lvl4pPr marR="0" lvl="3"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4pPr>
            <a:lvl5pPr marR="0" lvl="4"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5pPr>
            <a:lvl6pPr marR="0" lvl="5"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6pPr>
            <a:lvl7pPr marR="0" lvl="6"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7pPr>
            <a:lvl8pPr marR="0" lvl="7"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8pPr>
            <a:lvl9pPr marR="0" lvl="8" algn="l" rtl="0">
              <a:spcBef>
                <a:spcPts val="0"/>
              </a:spcBef>
              <a:spcAft>
                <a:spcPts val="0"/>
              </a:spcAft>
              <a:buSzPts val="1400"/>
              <a:buNone/>
              <a:defRPr sz="4100" b="1" i="0" u="none" strike="noStrike" cap="none">
                <a:solidFill>
                  <a:schemeClr val="dk2"/>
                </a:solidFill>
                <a:latin typeface="Lucida Sans"/>
                <a:ea typeface="Lucida Sans"/>
                <a:cs typeface="Lucida Sans"/>
                <a:sym typeface="Lucida Sans"/>
              </a:defRPr>
            </a:lvl9pPr>
          </a:lstStyle>
          <a:p>
            <a:endParaRPr/>
          </a:p>
        </p:txBody>
      </p:sp>
      <p:sp>
        <p:nvSpPr>
          <p:cNvPr id="165" name="Google Shape;165;p38"/>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lvl1pPr marL="457200" marR="0" lvl="0" indent="-345186"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L="914400" marR="0" lvl="1" indent="-374650" algn="l" rtl="0">
              <a:spcBef>
                <a:spcPts val="325"/>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L="1371600" marR="0" lvl="2" indent="-361950"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L="1828800" marR="0" lvl="3" indent="-349250"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L="2286000" marR="0" lvl="4" indent="-342900"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L="2743200" marR="0" lvl="5" indent="-342900"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L="3200400" marR="0" lvl="6"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L="3657600" marR="0" lvl="7"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L="4114800" marR="0" lvl="8" indent="-330200"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166" name="Google Shape;166;p38"/>
          <p:cNvSpPr txBox="1">
            <a:spLocks noGrp="1"/>
          </p:cNvSpPr>
          <p:nvPr>
            <p:ph type="dt" idx="10"/>
          </p:nvPr>
        </p:nvSpPr>
        <p:spPr>
          <a:xfrm>
            <a:off x="6727825" y="6408737"/>
            <a:ext cx="19192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67" name="Google Shape;167;p38"/>
          <p:cNvSpPr txBox="1">
            <a:spLocks noGrp="1"/>
          </p:cNvSpPr>
          <p:nvPr>
            <p:ph type="ftr" idx="11"/>
          </p:nvPr>
        </p:nvSpPr>
        <p:spPr>
          <a:xfrm>
            <a:off x="4379912" y="6408737"/>
            <a:ext cx="2351087" cy="36512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2400" b="0" i="0" u="none">
                <a:solidFill>
                  <a:schemeClr val="dk1"/>
                </a:solidFill>
                <a:latin typeface="Comic Sans MS"/>
                <a:ea typeface="Comic Sans MS"/>
                <a:cs typeface="Comic Sans MS"/>
                <a:sym typeface="Comic Sans MS"/>
              </a:defRPr>
            </a:lvl1pPr>
            <a:lvl2pPr marR="0" lvl="1"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2pPr>
            <a:lvl3pPr marR="0" lvl="2"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3pPr>
            <a:lvl4pPr marR="0" lvl="3"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4pPr>
            <a:lvl5pPr marR="0" lvl="4"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5pPr>
            <a:lvl6pPr marR="0" lvl="5"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6pPr>
            <a:lvl7pPr marR="0" lvl="6"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7pPr>
            <a:lvl8pPr marR="0" lvl="7"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8pPr>
            <a:lvl9pPr marR="0" lvl="8" algn="l" rtl="0">
              <a:lnSpc>
                <a:spcPct val="100000"/>
              </a:lnSpc>
              <a:spcBef>
                <a:spcPts val="0"/>
              </a:spcBef>
              <a:spcAft>
                <a:spcPts val="0"/>
              </a:spcAft>
              <a:buSzPts val="1400"/>
              <a:buNone/>
              <a:defRPr sz="2400" b="0" i="0" u="none" strike="noStrike" cap="none">
                <a:solidFill>
                  <a:schemeClr val="dk1"/>
                </a:solidFill>
                <a:latin typeface="Comic Sans MS"/>
                <a:ea typeface="Comic Sans MS"/>
                <a:cs typeface="Comic Sans MS"/>
                <a:sym typeface="Comic Sans MS"/>
              </a:defRPr>
            </a:lvl9pPr>
          </a:lstStyle>
          <a:p>
            <a:endParaRPr/>
          </a:p>
        </p:txBody>
      </p:sp>
      <p:sp>
        <p:nvSpPr>
          <p:cNvPr id="168" name="Google Shape;168;p38"/>
          <p:cNvSpPr txBox="1">
            <a:spLocks noGrp="1"/>
          </p:cNvSpPr>
          <p:nvPr>
            <p:ph type="sldNum" idx="12"/>
          </p:nvPr>
        </p:nvSpPr>
        <p:spPr>
          <a:xfrm>
            <a:off x="8647112" y="6408737"/>
            <a:ext cx="366712" cy="365125"/>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1pPr>
            <a:lvl2pPr marL="0" marR="0" lvl="1"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2pPr>
            <a:lvl3pPr marL="0" marR="0" lvl="2"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3pPr>
            <a:lvl4pPr marL="0" marR="0" lvl="3"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4pPr>
            <a:lvl5pPr marL="0" marR="0" lvl="4"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5pPr>
            <a:lvl6pPr marL="0" marR="0" lvl="5"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6pPr>
            <a:lvl7pPr marL="0" marR="0" lvl="6"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7pPr>
            <a:lvl8pPr marL="0" marR="0" lvl="7"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8pPr>
            <a:lvl9pPr marL="0" marR="0" lvl="8" indent="0" algn="r" rtl="0">
              <a:lnSpc>
                <a:spcPct val="100000"/>
              </a:lnSpc>
              <a:spcBef>
                <a:spcPts val="0"/>
              </a:spcBef>
              <a:spcAft>
                <a:spcPts val="0"/>
              </a:spcAft>
              <a:buClr>
                <a:schemeClr val="dk1"/>
              </a:buClr>
              <a:buSzPts val="1000"/>
              <a:buFont typeface="Comic Sans MS"/>
              <a:buNone/>
              <a:defRPr sz="1000" b="0" i="0" u="none">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GB"/>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6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8.jp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9.jpg"/><Relationship Id="rId7" Type="http://schemas.openxmlformats.org/officeDocument/2006/relationships/image" Target="../media/image22.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1.jpg"/><Relationship Id="rId5" Type="http://schemas.openxmlformats.org/officeDocument/2006/relationships/image" Target="../media/image18.jpg"/><Relationship Id="rId4" Type="http://schemas.openxmlformats.org/officeDocument/2006/relationships/image" Target="../media/image20.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
          <p:cNvSpPr txBox="1"/>
          <p:nvPr/>
        </p:nvSpPr>
        <p:spPr>
          <a:xfrm>
            <a:off x="2843212" y="333375"/>
            <a:ext cx="3457575" cy="36671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181" name="Google Shape;181;p1"/>
          <p:cNvSpPr txBox="1"/>
          <p:nvPr/>
        </p:nvSpPr>
        <p:spPr>
          <a:xfrm>
            <a:off x="2268537" y="4005262"/>
            <a:ext cx="4751387" cy="1287462"/>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400"/>
              <a:buFont typeface="Comic Sans MS"/>
              <a:buNone/>
            </a:pPr>
            <a:r>
              <a:rPr lang="en-GB" sz="2400" b="0" i="1" u="none">
                <a:solidFill>
                  <a:schemeClr val="dk1"/>
                </a:solidFill>
                <a:latin typeface="Comic Sans MS"/>
                <a:ea typeface="Comic Sans MS"/>
                <a:cs typeface="Comic Sans MS"/>
                <a:sym typeface="Comic Sans MS"/>
              </a:rPr>
              <a:t>‘Many hearts make our school nourishing, flourishing and fruitful.’</a:t>
            </a:r>
            <a:endParaRPr/>
          </a:p>
        </p:txBody>
      </p:sp>
      <p:sp>
        <p:nvSpPr>
          <p:cNvPr id="182" name="Google Shape;182;p1"/>
          <p:cNvSpPr txBox="1"/>
          <p:nvPr/>
        </p:nvSpPr>
        <p:spPr>
          <a:xfrm>
            <a:off x="827087" y="333375"/>
            <a:ext cx="7632700" cy="120015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Comic Sans MS"/>
              <a:buNone/>
            </a:pPr>
            <a:r>
              <a:rPr lang="en-GB" sz="3600" b="0" i="0" u="none">
                <a:solidFill>
                  <a:srgbClr val="000000"/>
                </a:solidFill>
                <a:latin typeface="Comic Sans MS"/>
                <a:ea typeface="Comic Sans MS"/>
                <a:cs typeface="Comic Sans MS"/>
                <a:sym typeface="Comic Sans MS"/>
              </a:rPr>
              <a:t>Welcome to Sharnford Church of England Primary School. </a:t>
            </a:r>
            <a:endParaRPr/>
          </a:p>
        </p:txBody>
      </p:sp>
      <p:pic>
        <p:nvPicPr>
          <p:cNvPr id="183" name="Google Shape;183;p1"/>
          <p:cNvPicPr preferRelativeResize="0"/>
          <p:nvPr/>
        </p:nvPicPr>
        <p:blipFill rotWithShape="1">
          <a:blip r:embed="rId3">
            <a:alphaModFix/>
          </a:blip>
          <a:srcRect/>
          <a:stretch/>
        </p:blipFill>
        <p:spPr>
          <a:xfrm>
            <a:off x="3598862" y="1597025"/>
            <a:ext cx="1946275" cy="23526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1836"/>
              <a:buFont typeface="Noto Sans Symbols"/>
              <a:buChar char="🞂"/>
            </a:pPr>
            <a:r>
              <a:rPr lang="en-GB" sz="2700" b="0" i="0" u="none" strike="noStrike" cap="none">
                <a:solidFill>
                  <a:schemeClr val="dk1"/>
                </a:solidFill>
                <a:latin typeface="Comic Sans MS"/>
                <a:ea typeface="Comic Sans MS"/>
                <a:cs typeface="Comic Sans MS"/>
                <a:sym typeface="Comic Sans MS"/>
              </a:rPr>
              <a:t>To give you an overview of the early years curriculum.</a:t>
            </a:r>
            <a:endParaRPr/>
          </a:p>
          <a:p>
            <a:pPr marL="365125" marR="0" lvl="0" indent="-255587" algn="l" rtl="0">
              <a:lnSpc>
                <a:spcPct val="100000"/>
              </a:lnSpc>
              <a:spcBef>
                <a:spcPts val="400"/>
              </a:spcBef>
              <a:spcAft>
                <a:spcPts val="0"/>
              </a:spcAft>
              <a:buClr>
                <a:schemeClr val="accent1"/>
              </a:buClr>
              <a:buSzPts val="1836"/>
              <a:buFont typeface="Noto Sans Symbols"/>
              <a:buChar char="🞂"/>
            </a:pPr>
            <a:r>
              <a:rPr lang="en-GB" sz="2700" b="0" i="0" u="none" strike="noStrike" cap="none">
                <a:solidFill>
                  <a:schemeClr val="dk1"/>
                </a:solidFill>
                <a:latin typeface="Comic Sans MS"/>
                <a:ea typeface="Comic Sans MS"/>
                <a:cs typeface="Comic Sans MS"/>
                <a:sym typeface="Comic Sans MS"/>
              </a:rPr>
              <a:t>To find out how the school day will be organised.</a:t>
            </a:r>
            <a:endParaRPr/>
          </a:p>
          <a:p>
            <a:pPr marL="365125" marR="0" lvl="0" indent="-255587" algn="l" rtl="0">
              <a:lnSpc>
                <a:spcPct val="100000"/>
              </a:lnSpc>
              <a:spcBef>
                <a:spcPts val="400"/>
              </a:spcBef>
              <a:spcAft>
                <a:spcPts val="0"/>
              </a:spcAft>
              <a:buClr>
                <a:schemeClr val="accent1"/>
              </a:buClr>
              <a:buSzPts val="1836"/>
              <a:buFont typeface="Noto Sans Symbols"/>
              <a:buChar char="🞂"/>
            </a:pPr>
            <a:r>
              <a:rPr lang="en-GB" sz="2700" b="0" i="0" u="none" strike="noStrike" cap="none">
                <a:solidFill>
                  <a:schemeClr val="dk1"/>
                </a:solidFill>
                <a:latin typeface="Comic Sans MS"/>
                <a:ea typeface="Comic Sans MS"/>
                <a:cs typeface="Comic Sans MS"/>
                <a:sym typeface="Comic Sans MS"/>
              </a:rPr>
              <a:t>To find out how you can support your child at home before starting school.</a:t>
            </a:r>
            <a:endParaRPr/>
          </a:p>
          <a:p>
            <a:pPr marL="365125" marR="0" lvl="0" indent="-255587" algn="l" rtl="0">
              <a:lnSpc>
                <a:spcPct val="100000"/>
              </a:lnSpc>
              <a:spcBef>
                <a:spcPts val="400"/>
              </a:spcBef>
              <a:spcAft>
                <a:spcPts val="0"/>
              </a:spcAft>
              <a:buClr>
                <a:schemeClr val="accent1"/>
              </a:buClr>
              <a:buSzPts val="1836"/>
              <a:buFont typeface="Noto Sans Symbols"/>
              <a:buChar char="🞂"/>
            </a:pPr>
            <a:r>
              <a:rPr lang="en-GB" sz="2700" b="0" i="0" u="none" strike="noStrike" cap="none">
                <a:solidFill>
                  <a:schemeClr val="dk1"/>
                </a:solidFill>
                <a:latin typeface="Comic Sans MS"/>
                <a:ea typeface="Comic Sans MS"/>
                <a:cs typeface="Comic Sans MS"/>
                <a:sym typeface="Comic Sans MS"/>
              </a:rPr>
              <a:t>Practicalities – induction times, uniform, school meals etc.</a:t>
            </a:r>
            <a:endParaRPr/>
          </a:p>
          <a:p>
            <a:pPr marL="365125" marR="0" lvl="0" indent="-139001" algn="l" rtl="0">
              <a:spcBef>
                <a:spcPts val="400"/>
              </a:spcBef>
              <a:spcAft>
                <a:spcPts val="0"/>
              </a:spcAft>
              <a:buClr>
                <a:schemeClr val="accent1"/>
              </a:buClr>
              <a:buSzPts val="1836"/>
              <a:buFont typeface="Noto Sans Symbols"/>
              <a:buNone/>
            </a:pPr>
            <a:endParaRPr sz="2700" b="0" i="0" u="none">
              <a:solidFill>
                <a:schemeClr val="dk1"/>
              </a:solidFill>
              <a:latin typeface="Comic Sans MS"/>
              <a:ea typeface="Comic Sans MS"/>
              <a:cs typeface="Comic Sans MS"/>
              <a:sym typeface="Comic Sans MS"/>
            </a:endParaRPr>
          </a:p>
        </p:txBody>
      </p:sp>
      <p:sp>
        <p:nvSpPr>
          <p:cNvPr id="189" name="Google Shape;189;p2"/>
          <p:cNvSpPr txBox="1">
            <a:spLocks noGrp="1"/>
          </p:cNvSpPr>
          <p:nvPr>
            <p:ph type="title" idx="4294967295"/>
          </p:nvPr>
        </p:nvSpPr>
        <p:spPr>
          <a:xfrm>
            <a:off x="457200" y="338138"/>
            <a:ext cx="8229600" cy="1143000"/>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2"/>
              </a:buClr>
              <a:buSzPts val="4100"/>
              <a:buFont typeface="Arial"/>
              <a:buNone/>
            </a:pPr>
            <a:r>
              <a:rPr lang="en-GB" sz="4100" b="1" i="0" u="none" strike="noStrike" cap="none">
                <a:solidFill>
                  <a:schemeClr val="dk2"/>
                </a:solidFill>
                <a:latin typeface="Arial"/>
                <a:ea typeface="Arial"/>
                <a:cs typeface="Arial"/>
                <a:sym typeface="Arial"/>
              </a:rPr>
              <a:t>Todays meeting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3"/>
          <p:cNvSpPr txBox="1"/>
          <p:nvPr/>
        </p:nvSpPr>
        <p:spPr>
          <a:xfrm>
            <a:off x="684212" y="260350"/>
            <a:ext cx="8064500" cy="979487"/>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dk1"/>
              </a:buClr>
              <a:buSzPts val="3200"/>
              <a:buFont typeface="Arial"/>
              <a:buNone/>
            </a:pPr>
            <a:r>
              <a:rPr lang="en-GB" sz="3200" b="0" i="0" u="none">
                <a:solidFill>
                  <a:schemeClr val="dk1"/>
                </a:solidFill>
                <a:latin typeface="Arial"/>
                <a:ea typeface="Arial"/>
                <a:cs typeface="Arial"/>
                <a:sym typeface="Arial"/>
              </a:rPr>
              <a:t>What is the Early Years Foundation Stage </a:t>
            </a:r>
            <a:endParaRPr/>
          </a:p>
          <a:p>
            <a:pPr marL="0" marR="0" lvl="0" indent="0" algn="ctr" rtl="0">
              <a:lnSpc>
                <a:spcPct val="90000"/>
              </a:lnSpc>
              <a:spcBef>
                <a:spcPts val="0"/>
              </a:spcBef>
              <a:spcAft>
                <a:spcPts val="0"/>
              </a:spcAft>
              <a:buClr>
                <a:schemeClr val="dk1"/>
              </a:buClr>
              <a:buSzPts val="3200"/>
              <a:buFont typeface="Arial"/>
              <a:buNone/>
            </a:pPr>
            <a:r>
              <a:rPr lang="en-GB" sz="3200" b="0" i="0" u="none">
                <a:solidFill>
                  <a:schemeClr val="dk1"/>
                </a:solidFill>
                <a:latin typeface="Arial"/>
                <a:ea typeface="Arial"/>
                <a:cs typeface="Arial"/>
                <a:sym typeface="Arial"/>
              </a:rPr>
              <a:t>( E.Y.F.S)? </a:t>
            </a:r>
            <a:endParaRPr/>
          </a:p>
        </p:txBody>
      </p:sp>
      <p:sp>
        <p:nvSpPr>
          <p:cNvPr id="195" name="Google Shape;195;p3"/>
          <p:cNvSpPr txBox="1"/>
          <p:nvPr/>
        </p:nvSpPr>
        <p:spPr>
          <a:xfrm>
            <a:off x="179387" y="1462087"/>
            <a:ext cx="8569325" cy="2085975"/>
          </a:xfrm>
          <a:prstGeom prst="rect">
            <a:avLst/>
          </a:prstGeom>
          <a:noFill/>
          <a:ln>
            <a:noFill/>
          </a:ln>
        </p:spPr>
        <p:txBody>
          <a:bodyPr spcFirstLastPara="1" wrap="square" lIns="91425" tIns="45700" rIns="91425" bIns="45700" anchor="t" anchorCtr="0">
            <a:spAutoFit/>
          </a:bodyPr>
          <a:lstStyle/>
          <a:p>
            <a:pPr marL="0" marR="0" lvl="0" indent="-152400" algn="ctr" rtl="0">
              <a:lnSpc>
                <a:spcPct val="100000"/>
              </a:lnSpc>
              <a:spcBef>
                <a:spcPts val="0"/>
              </a:spcBef>
              <a:spcAft>
                <a:spcPts val="0"/>
              </a:spcAft>
              <a:buClr>
                <a:srgbClr val="000000"/>
              </a:buClr>
              <a:buSzPts val="2400"/>
              <a:buFont typeface="Comic Sans MS"/>
              <a:buChar char="•"/>
            </a:pPr>
            <a:r>
              <a:rPr lang="en-GB" sz="2400" b="0" i="0" u="none">
                <a:solidFill>
                  <a:schemeClr val="dk1"/>
                </a:solidFill>
                <a:latin typeface="Comic Sans MS"/>
                <a:ea typeface="Comic Sans MS"/>
                <a:cs typeface="Comic Sans MS"/>
                <a:sym typeface="Comic Sans MS"/>
              </a:rPr>
              <a:t>The E.Y.F.S. is the stage of education for children from </a:t>
            </a:r>
            <a:r>
              <a:rPr lang="en-GB" sz="2400" b="0" i="0" u="none">
                <a:solidFill>
                  <a:srgbClr val="666699"/>
                </a:solidFill>
                <a:latin typeface="Comic Sans MS"/>
                <a:ea typeface="Comic Sans MS"/>
                <a:cs typeface="Comic Sans MS"/>
                <a:sym typeface="Comic Sans MS"/>
              </a:rPr>
              <a:t>birth</a:t>
            </a:r>
            <a:r>
              <a:rPr lang="en-GB" sz="2400" b="0" i="0" u="none">
                <a:solidFill>
                  <a:schemeClr val="dk1"/>
                </a:solidFill>
                <a:latin typeface="Comic Sans MS"/>
                <a:ea typeface="Comic Sans MS"/>
                <a:cs typeface="Comic Sans MS"/>
                <a:sym typeface="Comic Sans MS"/>
              </a:rPr>
              <a:t> to the </a:t>
            </a:r>
            <a:r>
              <a:rPr lang="en-GB" sz="2400" b="0" i="0" u="none">
                <a:solidFill>
                  <a:srgbClr val="666699"/>
                </a:solidFill>
                <a:latin typeface="Comic Sans MS"/>
                <a:ea typeface="Comic Sans MS"/>
                <a:cs typeface="Comic Sans MS"/>
                <a:sym typeface="Comic Sans MS"/>
              </a:rPr>
              <a:t>end of the Reception year.</a:t>
            </a:r>
            <a:r>
              <a:rPr lang="en-GB" sz="2400" b="0" i="0" u="none">
                <a:solidFill>
                  <a:schemeClr val="dk1"/>
                </a:solidFill>
                <a:latin typeface="Comic Sans MS"/>
                <a:ea typeface="Comic Sans MS"/>
                <a:cs typeface="Comic Sans MS"/>
                <a:sym typeface="Comic Sans MS"/>
              </a:rPr>
              <a:t> </a:t>
            </a:r>
            <a:endParaRPr/>
          </a:p>
          <a:p>
            <a:pPr marL="0" marR="0" lvl="0" indent="0" algn="ctr" rtl="0">
              <a:lnSpc>
                <a:spcPct val="100000"/>
              </a:lnSpc>
              <a:spcBef>
                <a:spcPts val="480"/>
              </a:spcBef>
              <a:spcAft>
                <a:spcPts val="0"/>
              </a:spcAft>
              <a:buClr>
                <a:schemeClr val="dk1"/>
              </a:buClr>
              <a:buSzPts val="2400"/>
              <a:buFont typeface="Comic Sans MS"/>
              <a:buNone/>
            </a:pPr>
            <a:endParaRPr sz="2400" b="0" i="0" u="none">
              <a:solidFill>
                <a:schemeClr val="dk1"/>
              </a:solidFill>
              <a:latin typeface="Comic Sans MS"/>
              <a:ea typeface="Comic Sans MS"/>
              <a:cs typeface="Comic Sans MS"/>
              <a:sym typeface="Comic Sans MS"/>
            </a:endParaRPr>
          </a:p>
          <a:p>
            <a:pPr marL="0" marR="0" lvl="0" indent="-152400" algn="ctr" rtl="0">
              <a:lnSpc>
                <a:spcPct val="100000"/>
              </a:lnSpc>
              <a:spcBef>
                <a:spcPts val="480"/>
              </a:spcBef>
              <a:spcAft>
                <a:spcPts val="0"/>
              </a:spcAft>
              <a:buClr>
                <a:srgbClr val="000000"/>
              </a:buClr>
              <a:buSzPts val="2400"/>
              <a:buFont typeface="Comic Sans MS"/>
              <a:buChar char="•"/>
            </a:pPr>
            <a:r>
              <a:rPr lang="en-GB" sz="2400" b="0" i="0" u="none">
                <a:solidFill>
                  <a:schemeClr val="dk1"/>
                </a:solidFill>
                <a:latin typeface="Comic Sans MS"/>
                <a:ea typeface="Comic Sans MS"/>
                <a:cs typeface="Comic Sans MS"/>
                <a:sym typeface="Comic Sans MS"/>
              </a:rPr>
              <a:t>It is based on the recognition that children learn best through </a:t>
            </a:r>
            <a:r>
              <a:rPr lang="en-GB" sz="2400" b="0" i="0" u="none">
                <a:solidFill>
                  <a:srgbClr val="666699"/>
                </a:solidFill>
                <a:latin typeface="Comic Sans MS"/>
                <a:ea typeface="Comic Sans MS"/>
                <a:cs typeface="Comic Sans MS"/>
                <a:sym typeface="Comic Sans MS"/>
              </a:rPr>
              <a:t>play and active learning.</a:t>
            </a:r>
            <a:r>
              <a:rPr lang="en-GB" sz="2400" b="0" i="0" u="none">
                <a:solidFill>
                  <a:schemeClr val="dk1"/>
                </a:solidFill>
                <a:latin typeface="Comic Sans MS"/>
                <a:ea typeface="Comic Sans MS"/>
                <a:cs typeface="Comic Sans MS"/>
                <a:sym typeface="Comic Sans MS"/>
              </a:rPr>
              <a:t> </a:t>
            </a:r>
            <a:endParaRPr/>
          </a:p>
        </p:txBody>
      </p:sp>
      <p:pic>
        <p:nvPicPr>
          <p:cNvPr id="196" name="Google Shape;196;p3"/>
          <p:cNvPicPr preferRelativeResize="0"/>
          <p:nvPr/>
        </p:nvPicPr>
        <p:blipFill rotWithShape="1">
          <a:blip r:embed="rId3">
            <a:alphaModFix/>
          </a:blip>
          <a:srcRect/>
          <a:stretch/>
        </p:blipFill>
        <p:spPr>
          <a:xfrm>
            <a:off x="4211637" y="3759200"/>
            <a:ext cx="4537075" cy="294798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4"/>
          <p:cNvSpPr>
            <a:spLocks noGrp="1"/>
          </p:cNvSpPr>
          <p:nvPr>
            <p:ph type="title" idx="4294967295"/>
          </p:nvPr>
        </p:nvSpPr>
        <p:spPr>
          <a:xfrm>
            <a:off x="461962" y="260350"/>
            <a:ext cx="8220075" cy="993775"/>
          </a:xfrm>
          <a:prstGeom prst="roundRect">
            <a:avLst>
              <a:gd name="adj" fmla="val 9641"/>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rgbClr val="DD215B"/>
              </a:buClr>
              <a:buSzPts val="3600"/>
              <a:buFont typeface="Comic Sans MS"/>
              <a:buNone/>
            </a:pPr>
            <a:r>
              <a:rPr lang="en-GB" sz="3600" b="1" i="0" u="none" strike="noStrike" cap="none">
                <a:solidFill>
                  <a:srgbClr val="DD215B"/>
                </a:solidFill>
                <a:latin typeface="Comic Sans MS"/>
                <a:ea typeface="Comic Sans MS"/>
                <a:cs typeface="Comic Sans MS"/>
                <a:sym typeface="Comic Sans MS"/>
              </a:rPr>
              <a:t>E</a:t>
            </a:r>
            <a:r>
              <a:rPr lang="en-GB" sz="3600" b="1" i="0" u="none" strike="noStrike" cap="none">
                <a:solidFill>
                  <a:srgbClr val="F3CA4C"/>
                </a:solidFill>
                <a:latin typeface="Comic Sans MS"/>
                <a:ea typeface="Comic Sans MS"/>
                <a:cs typeface="Comic Sans MS"/>
                <a:sym typeface="Comic Sans MS"/>
              </a:rPr>
              <a:t>a</a:t>
            </a:r>
            <a:r>
              <a:rPr lang="en-GB" sz="3600" b="1" i="0" u="none" strike="noStrike" cap="none">
                <a:solidFill>
                  <a:srgbClr val="23A7F9"/>
                </a:solidFill>
                <a:latin typeface="Comic Sans MS"/>
                <a:ea typeface="Comic Sans MS"/>
                <a:cs typeface="Comic Sans MS"/>
                <a:sym typeface="Comic Sans MS"/>
              </a:rPr>
              <a:t>r</a:t>
            </a:r>
            <a:r>
              <a:rPr lang="en-GB" sz="3600" b="1" i="0" u="none" strike="noStrike" cap="none">
                <a:solidFill>
                  <a:srgbClr val="FF7E00"/>
                </a:solidFill>
                <a:latin typeface="Comic Sans MS"/>
                <a:ea typeface="Comic Sans MS"/>
                <a:cs typeface="Comic Sans MS"/>
                <a:sym typeface="Comic Sans MS"/>
              </a:rPr>
              <a:t>l</a:t>
            </a:r>
            <a:r>
              <a:rPr lang="en-GB" sz="3600" b="1" i="0" u="none" strike="noStrike" cap="none">
                <a:solidFill>
                  <a:srgbClr val="92CE30"/>
                </a:solidFill>
                <a:latin typeface="Comic Sans MS"/>
                <a:ea typeface="Comic Sans MS"/>
                <a:cs typeface="Comic Sans MS"/>
                <a:sym typeface="Comic Sans MS"/>
              </a:rPr>
              <a:t>y</a:t>
            </a:r>
            <a:r>
              <a:rPr lang="en-GB" sz="3600" b="1" i="0" u="none" strike="noStrike" cap="none">
                <a:solidFill>
                  <a:schemeClr val="dk2"/>
                </a:solidFill>
                <a:latin typeface="Comic Sans MS"/>
                <a:ea typeface="Comic Sans MS"/>
                <a:cs typeface="Comic Sans MS"/>
                <a:sym typeface="Comic Sans MS"/>
              </a:rPr>
              <a:t> </a:t>
            </a:r>
            <a:r>
              <a:rPr lang="en-GB" sz="3600" b="1" i="0" u="none" strike="noStrike" cap="none">
                <a:solidFill>
                  <a:srgbClr val="611A92"/>
                </a:solidFill>
                <a:latin typeface="Comic Sans MS"/>
                <a:ea typeface="Comic Sans MS"/>
                <a:cs typeface="Comic Sans MS"/>
                <a:sym typeface="Comic Sans MS"/>
              </a:rPr>
              <a:t>Y</a:t>
            </a:r>
            <a:r>
              <a:rPr lang="en-GB" sz="3600" b="1" i="0" u="none" strike="noStrike" cap="none">
                <a:solidFill>
                  <a:srgbClr val="04AA94"/>
                </a:solidFill>
                <a:latin typeface="Comic Sans MS"/>
                <a:ea typeface="Comic Sans MS"/>
                <a:cs typeface="Comic Sans MS"/>
                <a:sym typeface="Comic Sans MS"/>
              </a:rPr>
              <a:t>e</a:t>
            </a:r>
            <a:r>
              <a:rPr lang="en-GB" sz="3600" b="1" i="0" u="none" strike="noStrike" cap="none">
                <a:solidFill>
                  <a:srgbClr val="DD215B"/>
                </a:solidFill>
                <a:latin typeface="Comic Sans MS"/>
                <a:ea typeface="Comic Sans MS"/>
                <a:cs typeface="Comic Sans MS"/>
                <a:sym typeface="Comic Sans MS"/>
              </a:rPr>
              <a:t>a</a:t>
            </a:r>
            <a:r>
              <a:rPr lang="en-GB" sz="3600" b="1" i="0" u="none" strike="noStrike" cap="none">
                <a:solidFill>
                  <a:srgbClr val="F3CA4C"/>
                </a:solidFill>
                <a:latin typeface="Comic Sans MS"/>
                <a:ea typeface="Comic Sans MS"/>
                <a:cs typeface="Comic Sans MS"/>
                <a:sym typeface="Comic Sans MS"/>
              </a:rPr>
              <a:t>r</a:t>
            </a:r>
            <a:r>
              <a:rPr lang="en-GB" sz="3600" b="1" i="0" u="none" strike="noStrike" cap="none">
                <a:solidFill>
                  <a:srgbClr val="23A7F9"/>
                </a:solidFill>
                <a:latin typeface="Comic Sans MS"/>
                <a:ea typeface="Comic Sans MS"/>
                <a:cs typeface="Comic Sans MS"/>
                <a:sym typeface="Comic Sans MS"/>
              </a:rPr>
              <a:t>s</a:t>
            </a:r>
            <a:r>
              <a:rPr lang="en-GB" sz="3600" b="1" i="0" u="none" strike="noStrike" cap="none">
                <a:solidFill>
                  <a:schemeClr val="dk2"/>
                </a:solidFill>
                <a:latin typeface="Comic Sans MS"/>
                <a:ea typeface="Comic Sans MS"/>
                <a:cs typeface="Comic Sans MS"/>
                <a:sym typeface="Comic Sans MS"/>
              </a:rPr>
              <a:t> </a:t>
            </a:r>
            <a:r>
              <a:rPr lang="en-GB" sz="3600" b="1" i="0" u="none" strike="noStrike" cap="none">
                <a:solidFill>
                  <a:srgbClr val="23A7F9"/>
                </a:solidFill>
                <a:latin typeface="Comic Sans MS"/>
                <a:ea typeface="Comic Sans MS"/>
                <a:cs typeface="Comic Sans MS"/>
                <a:sym typeface="Comic Sans MS"/>
              </a:rPr>
              <a:t>Curriculum</a:t>
            </a:r>
            <a:endParaRPr/>
          </a:p>
        </p:txBody>
      </p:sp>
      <p:sp>
        <p:nvSpPr>
          <p:cNvPr id="202" name="Google Shape;202;p4"/>
          <p:cNvSpPr/>
          <p:nvPr/>
        </p:nvSpPr>
        <p:spPr>
          <a:xfrm>
            <a:off x="647700" y="1052512"/>
            <a:ext cx="7848600" cy="4578350"/>
          </a:xfrm>
          <a:prstGeom prst="roundRect">
            <a:avLst>
              <a:gd name="adj" fmla="val 558"/>
            </a:avLst>
          </a:prstGeom>
          <a:noFill/>
          <a:ln>
            <a:noFill/>
          </a:ln>
        </p:spPr>
        <p:txBody>
          <a:bodyPr spcFirstLastPara="1" wrap="square" lIns="108000" tIns="108000" rIns="108000" bIns="108000" anchor="t" anchorCtr="0">
            <a:noAutofit/>
          </a:bodyPr>
          <a:lstStyle/>
          <a:p>
            <a:pPr marL="228600" marR="0" lvl="0" indent="-228600" algn="l" rtl="0">
              <a:lnSpc>
                <a:spcPct val="100000"/>
              </a:lnSpc>
              <a:spcBef>
                <a:spcPts val="0"/>
              </a:spcBef>
              <a:spcAft>
                <a:spcPts val="0"/>
              </a:spcAft>
              <a:buClr>
                <a:schemeClr val="dk1"/>
              </a:buClr>
              <a:buSzPts val="1600"/>
              <a:buFont typeface="Arial"/>
              <a:buChar char="•"/>
            </a:pPr>
            <a:r>
              <a:rPr lang="en-GB" sz="1600" b="0" i="0" u="none">
                <a:solidFill>
                  <a:schemeClr val="dk1"/>
                </a:solidFill>
                <a:latin typeface="Comic Sans MS"/>
                <a:ea typeface="Comic Sans MS"/>
                <a:cs typeface="Comic Sans MS"/>
                <a:sym typeface="Comic Sans MS"/>
              </a:rPr>
              <a:t>Activities in EYFS are carefully</a:t>
            </a:r>
            <a:r>
              <a:rPr lang="en-GB" sz="1600" b="0" i="0" u="none">
                <a:solidFill>
                  <a:srgbClr val="000000"/>
                </a:solidFill>
                <a:latin typeface="Comic Sans MS"/>
                <a:ea typeface="Comic Sans MS"/>
                <a:cs typeface="Comic Sans MS"/>
                <a:sym typeface="Comic Sans MS"/>
              </a:rPr>
              <a:t> planned and organised in order to provide a range of learning experiences. Individual online records are kept by staff to record the activities your child participates in and undertakes, as well as their progress in specific skills. These will be shared with you through ‘Tapestry.’</a:t>
            </a:r>
            <a:endParaRPr sz="1600" b="0" i="0" u="none">
              <a:solidFill>
                <a:schemeClr val="dk1"/>
              </a:solidFill>
              <a:latin typeface="Comic Sans MS"/>
              <a:ea typeface="Comic Sans MS"/>
              <a:cs typeface="Comic Sans MS"/>
              <a:sym typeface="Comic Sans MS"/>
            </a:endParaRPr>
          </a:p>
          <a:p>
            <a:pPr marL="228600" marR="0" lvl="0" indent="-228600" algn="l" rtl="0">
              <a:lnSpc>
                <a:spcPct val="100000"/>
              </a:lnSpc>
              <a:spcBef>
                <a:spcPts val="0"/>
              </a:spcBef>
              <a:spcAft>
                <a:spcPts val="0"/>
              </a:spcAft>
              <a:buClr>
                <a:srgbClr val="000000"/>
              </a:buClr>
              <a:buSzPts val="1600"/>
              <a:buFont typeface="Arial"/>
              <a:buChar char="•"/>
            </a:pPr>
            <a:r>
              <a:rPr lang="en-GB" sz="1600" b="0" i="0" u="none">
                <a:solidFill>
                  <a:srgbClr val="000000"/>
                </a:solidFill>
                <a:latin typeface="Comic Sans MS"/>
                <a:ea typeface="Comic Sans MS"/>
                <a:cs typeface="Comic Sans MS"/>
                <a:sym typeface="Comic Sans MS"/>
              </a:rPr>
              <a:t>Planning is carried out using a topic-based approach, following the children’s interests and responding to specific events. </a:t>
            </a:r>
            <a:endParaRPr sz="1600" b="0" i="0" u="none">
              <a:solidFill>
                <a:schemeClr val="dk1"/>
              </a:solidFill>
              <a:latin typeface="Comic Sans MS"/>
              <a:ea typeface="Comic Sans MS"/>
              <a:cs typeface="Comic Sans MS"/>
              <a:sym typeface="Comic Sans MS"/>
            </a:endParaRPr>
          </a:p>
          <a:p>
            <a:pPr marL="228600" marR="0" lvl="0" indent="-228600" algn="l" rtl="0">
              <a:lnSpc>
                <a:spcPct val="100000"/>
              </a:lnSpc>
              <a:spcBef>
                <a:spcPts val="0"/>
              </a:spcBef>
              <a:spcAft>
                <a:spcPts val="0"/>
              </a:spcAft>
              <a:buClr>
                <a:srgbClr val="000000"/>
              </a:buClr>
              <a:buSzPts val="1600"/>
              <a:buFont typeface="Arial"/>
              <a:buChar char="•"/>
            </a:pPr>
            <a:r>
              <a:rPr lang="en-GB" sz="1600" b="0" i="0" u="none">
                <a:solidFill>
                  <a:srgbClr val="000000"/>
                </a:solidFill>
                <a:latin typeface="Comic Sans MS"/>
                <a:ea typeface="Comic Sans MS"/>
                <a:cs typeface="Comic Sans MS"/>
                <a:sym typeface="Comic Sans MS"/>
              </a:rPr>
              <a:t>There are 7 Areas of Learning in the Early Years Foundation Stage (EYFS), which activities are planned around:</a:t>
            </a:r>
            <a:endParaRPr/>
          </a:p>
          <a:p>
            <a:pPr marL="228600" marR="0" lvl="0" indent="-127000" algn="l" rtl="0">
              <a:lnSpc>
                <a:spcPct val="100000"/>
              </a:lnSpc>
              <a:spcBef>
                <a:spcPts val="0"/>
              </a:spcBef>
              <a:spcAft>
                <a:spcPts val="0"/>
              </a:spcAft>
              <a:buClr>
                <a:schemeClr val="dk1"/>
              </a:buClr>
              <a:buSzPts val="1600"/>
              <a:buFont typeface="Arial"/>
              <a:buNone/>
            </a:pPr>
            <a:endParaRPr sz="1600" b="0" i="0" u="none">
              <a:solidFill>
                <a:srgbClr val="000000"/>
              </a:solidFill>
              <a:latin typeface="Comic Sans MS"/>
              <a:ea typeface="Comic Sans MS"/>
              <a:cs typeface="Comic Sans MS"/>
              <a:sym typeface="Comic Sans MS"/>
            </a:endParaRPr>
          </a:p>
          <a:p>
            <a:pPr marL="228600" marR="0" lvl="0" indent="-228600" algn="l" rtl="0">
              <a:lnSpc>
                <a:spcPct val="100000"/>
              </a:lnSpc>
              <a:spcBef>
                <a:spcPts val="0"/>
              </a:spcBef>
              <a:spcAft>
                <a:spcPts val="0"/>
              </a:spcAft>
              <a:buClr>
                <a:srgbClr val="DD215B"/>
              </a:buClr>
              <a:buSzPts val="1500"/>
              <a:buFont typeface="Arial"/>
              <a:buChar char="•"/>
            </a:pPr>
            <a:r>
              <a:rPr lang="en-GB" sz="1500" b="1" i="0" u="none">
                <a:solidFill>
                  <a:srgbClr val="DD215B"/>
                </a:solidFill>
                <a:latin typeface="Comic Sans MS"/>
                <a:ea typeface="Comic Sans MS"/>
                <a:cs typeface="Comic Sans MS"/>
                <a:sym typeface="Comic Sans MS"/>
              </a:rPr>
              <a:t>Personal, Social and Emotional Development</a:t>
            </a:r>
            <a:endParaRPr/>
          </a:p>
          <a:p>
            <a:pPr marL="228600" marR="0" lvl="0" indent="-228600" algn="l" rtl="0">
              <a:lnSpc>
                <a:spcPct val="100000"/>
              </a:lnSpc>
              <a:spcBef>
                <a:spcPts val="0"/>
              </a:spcBef>
              <a:spcAft>
                <a:spcPts val="0"/>
              </a:spcAft>
              <a:buClr>
                <a:srgbClr val="F3CA4C"/>
              </a:buClr>
              <a:buSzPts val="1500"/>
              <a:buFont typeface="Arial"/>
              <a:buChar char="•"/>
            </a:pPr>
            <a:r>
              <a:rPr lang="en-GB" sz="1500" b="1" i="0" u="none">
                <a:solidFill>
                  <a:srgbClr val="F3CA4C"/>
                </a:solidFill>
                <a:latin typeface="Comic Sans MS"/>
                <a:ea typeface="Comic Sans MS"/>
                <a:cs typeface="Comic Sans MS"/>
                <a:sym typeface="Comic Sans MS"/>
              </a:rPr>
              <a:t>Physical Development</a:t>
            </a:r>
            <a:endParaRPr/>
          </a:p>
          <a:p>
            <a:pPr marL="228600" marR="0" lvl="0" indent="-228600" algn="l" rtl="0">
              <a:lnSpc>
                <a:spcPct val="100000"/>
              </a:lnSpc>
              <a:spcBef>
                <a:spcPts val="0"/>
              </a:spcBef>
              <a:spcAft>
                <a:spcPts val="0"/>
              </a:spcAft>
              <a:buClr>
                <a:srgbClr val="23A7F9"/>
              </a:buClr>
              <a:buSzPts val="1500"/>
              <a:buFont typeface="Arial"/>
              <a:buChar char="•"/>
            </a:pPr>
            <a:r>
              <a:rPr lang="en-GB" sz="1500" b="1" i="0" u="none">
                <a:solidFill>
                  <a:srgbClr val="23A7F9"/>
                </a:solidFill>
                <a:latin typeface="Comic Sans MS"/>
                <a:ea typeface="Comic Sans MS"/>
                <a:cs typeface="Comic Sans MS"/>
                <a:sym typeface="Comic Sans MS"/>
              </a:rPr>
              <a:t>Communication and Language</a:t>
            </a:r>
            <a:endParaRPr/>
          </a:p>
          <a:p>
            <a:pPr marL="228600" marR="0" lvl="0" indent="-228600" algn="l" rtl="0">
              <a:lnSpc>
                <a:spcPct val="100000"/>
              </a:lnSpc>
              <a:spcBef>
                <a:spcPts val="0"/>
              </a:spcBef>
              <a:spcAft>
                <a:spcPts val="0"/>
              </a:spcAft>
              <a:buClr>
                <a:srgbClr val="92CE30"/>
              </a:buClr>
              <a:buSzPts val="1500"/>
              <a:buFont typeface="Arial"/>
              <a:buChar char="•"/>
            </a:pPr>
            <a:r>
              <a:rPr lang="en-GB" sz="1500" b="1" i="0" u="none">
                <a:solidFill>
                  <a:srgbClr val="92CE30"/>
                </a:solidFill>
                <a:latin typeface="Comic Sans MS"/>
                <a:ea typeface="Comic Sans MS"/>
                <a:cs typeface="Comic Sans MS"/>
                <a:sym typeface="Comic Sans MS"/>
              </a:rPr>
              <a:t>Literacy</a:t>
            </a:r>
            <a:endParaRPr/>
          </a:p>
          <a:p>
            <a:pPr marL="228600" marR="0" lvl="0" indent="-228600" algn="l" rtl="0">
              <a:lnSpc>
                <a:spcPct val="100000"/>
              </a:lnSpc>
              <a:spcBef>
                <a:spcPts val="0"/>
              </a:spcBef>
              <a:spcAft>
                <a:spcPts val="0"/>
              </a:spcAft>
              <a:buClr>
                <a:srgbClr val="FF7E00"/>
              </a:buClr>
              <a:buSzPts val="1500"/>
              <a:buFont typeface="Arial"/>
              <a:buChar char="•"/>
            </a:pPr>
            <a:r>
              <a:rPr lang="en-GB" sz="1500" b="1" i="0" u="none">
                <a:solidFill>
                  <a:srgbClr val="FF7E00"/>
                </a:solidFill>
                <a:latin typeface="Comic Sans MS"/>
                <a:ea typeface="Comic Sans MS"/>
                <a:cs typeface="Comic Sans MS"/>
                <a:sym typeface="Comic Sans MS"/>
              </a:rPr>
              <a:t>Mathematics</a:t>
            </a:r>
            <a:endParaRPr/>
          </a:p>
          <a:p>
            <a:pPr marL="228600" marR="0" lvl="0" indent="-228600" algn="l" rtl="0">
              <a:lnSpc>
                <a:spcPct val="100000"/>
              </a:lnSpc>
              <a:spcBef>
                <a:spcPts val="0"/>
              </a:spcBef>
              <a:spcAft>
                <a:spcPts val="0"/>
              </a:spcAft>
              <a:buClr>
                <a:srgbClr val="611A92"/>
              </a:buClr>
              <a:buSzPts val="1500"/>
              <a:buFont typeface="Arial"/>
              <a:buChar char="•"/>
            </a:pPr>
            <a:r>
              <a:rPr lang="en-GB" sz="1500" b="1" i="0" u="none">
                <a:solidFill>
                  <a:srgbClr val="611A92"/>
                </a:solidFill>
                <a:latin typeface="Comic Sans MS"/>
                <a:ea typeface="Comic Sans MS"/>
                <a:cs typeface="Comic Sans MS"/>
                <a:sym typeface="Comic Sans MS"/>
              </a:rPr>
              <a:t>Understanding the World</a:t>
            </a:r>
            <a:endParaRPr/>
          </a:p>
          <a:p>
            <a:pPr marL="228600" marR="0" lvl="0" indent="-228600" algn="l" rtl="0">
              <a:lnSpc>
                <a:spcPct val="100000"/>
              </a:lnSpc>
              <a:spcBef>
                <a:spcPts val="0"/>
              </a:spcBef>
              <a:spcAft>
                <a:spcPts val="0"/>
              </a:spcAft>
              <a:buClr>
                <a:srgbClr val="04AA94"/>
              </a:buClr>
              <a:buSzPts val="1500"/>
              <a:buFont typeface="Arial"/>
              <a:buChar char="•"/>
            </a:pPr>
            <a:r>
              <a:rPr lang="en-GB" sz="1500" b="1" i="0" u="none">
                <a:solidFill>
                  <a:srgbClr val="04AA94"/>
                </a:solidFill>
                <a:latin typeface="Comic Sans MS"/>
                <a:ea typeface="Comic Sans MS"/>
                <a:cs typeface="Comic Sans MS"/>
                <a:sym typeface="Comic Sans MS"/>
              </a:rPr>
              <a:t>Expressive Arts and Design</a:t>
            </a:r>
            <a:endParaRPr/>
          </a:p>
          <a:p>
            <a:pPr marL="228600" marR="0" lvl="0" indent="-127000" algn="l" rtl="0">
              <a:lnSpc>
                <a:spcPct val="100000"/>
              </a:lnSpc>
              <a:spcBef>
                <a:spcPts val="0"/>
              </a:spcBef>
              <a:spcAft>
                <a:spcPts val="0"/>
              </a:spcAft>
              <a:buClr>
                <a:schemeClr val="dk1"/>
              </a:buClr>
              <a:buSzPts val="1600"/>
              <a:buFont typeface="Arial"/>
              <a:buNone/>
            </a:pPr>
            <a:endParaRPr sz="1600" b="0" i="0" u="none">
              <a:solidFill>
                <a:srgbClr val="000000"/>
              </a:solidFill>
              <a:latin typeface="Comic Sans MS"/>
              <a:ea typeface="Comic Sans MS"/>
              <a:cs typeface="Comic Sans MS"/>
              <a:sym typeface="Comic Sans MS"/>
            </a:endParaRPr>
          </a:p>
          <a:p>
            <a:pPr marL="228600" marR="0" lvl="0" indent="-228600" algn="l" rtl="0">
              <a:lnSpc>
                <a:spcPct val="100000"/>
              </a:lnSpc>
              <a:spcBef>
                <a:spcPts val="0"/>
              </a:spcBef>
              <a:spcAft>
                <a:spcPts val="0"/>
              </a:spcAft>
              <a:buClr>
                <a:srgbClr val="1C1C1C"/>
              </a:buClr>
              <a:buSzPts val="1600"/>
              <a:buFont typeface="Arial"/>
              <a:buChar char="•"/>
            </a:pPr>
            <a:r>
              <a:rPr lang="en-GB" sz="1600" b="0" i="0" u="none">
                <a:solidFill>
                  <a:srgbClr val="1C1C1C"/>
                </a:solidFill>
                <a:latin typeface="Comic Sans MS"/>
                <a:ea typeface="Comic Sans MS"/>
                <a:cs typeface="Comic Sans MS"/>
                <a:sym typeface="Comic Sans MS"/>
              </a:rPr>
              <a:t>Throughout the EYFS, children will be working towards the Early Learning Goals. These describe the level of attainment expected at the end of your child’s reception year in school.</a:t>
            </a:r>
            <a:endParaRPr sz="1600" b="0" i="0" u="none">
              <a:solidFill>
                <a:schemeClr val="dk1"/>
              </a:solidFill>
              <a:latin typeface="Comic Sans MS"/>
              <a:ea typeface="Comic Sans MS"/>
              <a:cs typeface="Comic Sans MS"/>
              <a:sym typeface="Comic Sans MS"/>
            </a:endParaRPr>
          </a:p>
          <a:p>
            <a:pPr marL="228600" marR="0" lvl="0" indent="-127000" algn="l" rtl="0">
              <a:lnSpc>
                <a:spcPct val="100000"/>
              </a:lnSpc>
              <a:spcBef>
                <a:spcPts val="0"/>
              </a:spcBef>
              <a:spcAft>
                <a:spcPts val="0"/>
              </a:spcAft>
              <a:buClr>
                <a:schemeClr val="dk1"/>
              </a:buClr>
              <a:buSzPts val="1600"/>
              <a:buFont typeface="Arial"/>
              <a:buNone/>
            </a:pPr>
            <a:endParaRPr sz="1600" b="0" i="0" u="none">
              <a:solidFill>
                <a:srgbClr val="000000"/>
              </a:solidFill>
              <a:latin typeface="Arial"/>
              <a:ea typeface="Arial"/>
              <a:cs typeface="Arial"/>
              <a:sym typeface="Arial"/>
            </a:endParaRPr>
          </a:p>
          <a:p>
            <a:pPr marL="0" marR="0" lvl="0" indent="0" algn="l" rtl="0">
              <a:lnSpc>
                <a:spcPct val="100000"/>
              </a:lnSpc>
              <a:spcBef>
                <a:spcPts val="0"/>
              </a:spcBef>
              <a:spcAft>
                <a:spcPts val="0"/>
              </a:spcAft>
              <a:buNone/>
            </a:pPr>
            <a:endParaRPr sz="1600" b="0" i="0" u="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2">
                                            <p:txEl>
                                              <p:pRg st="0" end="0"/>
                                            </p:txEl>
                                          </p:spTgt>
                                        </p:tgtEl>
                                        <p:attrNameLst>
                                          <p:attrName>style.visibility</p:attrName>
                                        </p:attrNameLst>
                                      </p:cBhvr>
                                      <p:to>
                                        <p:strVal val="visible"/>
                                      </p:to>
                                    </p:set>
                                    <p:animEffect transition="in" filter="fade">
                                      <p:cBhvr>
                                        <p:cTn id="7" dur="500"/>
                                        <p:tgtEl>
                                          <p:spTgt spid="20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2">
                                            <p:txEl>
                                              <p:pRg st="1" end="1"/>
                                            </p:txEl>
                                          </p:spTgt>
                                        </p:tgtEl>
                                        <p:attrNameLst>
                                          <p:attrName>style.visibility</p:attrName>
                                        </p:attrNameLst>
                                      </p:cBhvr>
                                      <p:to>
                                        <p:strVal val="visible"/>
                                      </p:to>
                                    </p:set>
                                    <p:animEffect transition="in" filter="fade">
                                      <p:cBhvr>
                                        <p:cTn id="12" dur="500"/>
                                        <p:tgtEl>
                                          <p:spTgt spid="20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2">
                                            <p:txEl>
                                              <p:pRg st="2" end="2"/>
                                            </p:txEl>
                                          </p:spTgt>
                                        </p:tgtEl>
                                        <p:attrNameLst>
                                          <p:attrName>style.visibility</p:attrName>
                                        </p:attrNameLst>
                                      </p:cBhvr>
                                      <p:to>
                                        <p:strVal val="visible"/>
                                      </p:to>
                                    </p:set>
                                    <p:animEffect transition="in" filter="fade">
                                      <p:cBhvr>
                                        <p:cTn id="17" dur="500"/>
                                        <p:tgtEl>
                                          <p:spTgt spid="20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2">
                                            <p:txEl>
                                              <p:pRg st="3" end="3"/>
                                            </p:txEl>
                                          </p:spTgt>
                                        </p:tgtEl>
                                        <p:attrNameLst>
                                          <p:attrName>style.visibility</p:attrName>
                                        </p:attrNameLst>
                                      </p:cBhvr>
                                      <p:to>
                                        <p:strVal val="visible"/>
                                      </p:to>
                                    </p:set>
                                    <p:animEffect transition="in" filter="fade">
                                      <p:cBhvr>
                                        <p:cTn id="22" dur="500"/>
                                        <p:tgtEl>
                                          <p:spTgt spid="20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2">
                                            <p:txEl>
                                              <p:pRg st="4" end="4"/>
                                            </p:txEl>
                                          </p:spTgt>
                                        </p:tgtEl>
                                        <p:attrNameLst>
                                          <p:attrName>style.visibility</p:attrName>
                                        </p:attrNameLst>
                                      </p:cBhvr>
                                      <p:to>
                                        <p:strVal val="visible"/>
                                      </p:to>
                                    </p:set>
                                    <p:animEffect transition="in" filter="fade">
                                      <p:cBhvr>
                                        <p:cTn id="27" dur="500"/>
                                        <p:tgtEl>
                                          <p:spTgt spid="20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2">
                                            <p:txEl>
                                              <p:pRg st="5" end="5"/>
                                            </p:txEl>
                                          </p:spTgt>
                                        </p:tgtEl>
                                        <p:attrNameLst>
                                          <p:attrName>style.visibility</p:attrName>
                                        </p:attrNameLst>
                                      </p:cBhvr>
                                      <p:to>
                                        <p:strVal val="visible"/>
                                      </p:to>
                                    </p:set>
                                    <p:animEffect transition="in" filter="fade">
                                      <p:cBhvr>
                                        <p:cTn id="32" dur="500"/>
                                        <p:tgtEl>
                                          <p:spTgt spid="20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2">
                                            <p:txEl>
                                              <p:pRg st="6" end="6"/>
                                            </p:txEl>
                                          </p:spTgt>
                                        </p:tgtEl>
                                        <p:attrNameLst>
                                          <p:attrName>style.visibility</p:attrName>
                                        </p:attrNameLst>
                                      </p:cBhvr>
                                      <p:to>
                                        <p:strVal val="visible"/>
                                      </p:to>
                                    </p:set>
                                    <p:animEffect transition="in" filter="fade">
                                      <p:cBhvr>
                                        <p:cTn id="37" dur="500"/>
                                        <p:tgtEl>
                                          <p:spTgt spid="20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02">
                                            <p:txEl>
                                              <p:pRg st="7" end="7"/>
                                            </p:txEl>
                                          </p:spTgt>
                                        </p:tgtEl>
                                        <p:attrNameLst>
                                          <p:attrName>style.visibility</p:attrName>
                                        </p:attrNameLst>
                                      </p:cBhvr>
                                      <p:to>
                                        <p:strVal val="visible"/>
                                      </p:to>
                                    </p:set>
                                    <p:animEffect transition="in" filter="fade">
                                      <p:cBhvr>
                                        <p:cTn id="42" dur="500"/>
                                        <p:tgtEl>
                                          <p:spTgt spid="20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02">
                                            <p:txEl>
                                              <p:pRg st="8" end="8"/>
                                            </p:txEl>
                                          </p:spTgt>
                                        </p:tgtEl>
                                        <p:attrNameLst>
                                          <p:attrName>style.visibility</p:attrName>
                                        </p:attrNameLst>
                                      </p:cBhvr>
                                      <p:to>
                                        <p:strVal val="visible"/>
                                      </p:to>
                                    </p:set>
                                    <p:animEffect transition="in" filter="fade">
                                      <p:cBhvr>
                                        <p:cTn id="47" dur="500"/>
                                        <p:tgtEl>
                                          <p:spTgt spid="20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02">
                                            <p:txEl>
                                              <p:pRg st="9" end="9"/>
                                            </p:txEl>
                                          </p:spTgt>
                                        </p:tgtEl>
                                        <p:attrNameLst>
                                          <p:attrName>style.visibility</p:attrName>
                                        </p:attrNameLst>
                                      </p:cBhvr>
                                      <p:to>
                                        <p:strVal val="visible"/>
                                      </p:to>
                                    </p:set>
                                    <p:animEffect transition="in" filter="fade">
                                      <p:cBhvr>
                                        <p:cTn id="52" dur="500"/>
                                        <p:tgtEl>
                                          <p:spTgt spid="202">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02">
                                            <p:txEl>
                                              <p:pRg st="10" end="10"/>
                                            </p:txEl>
                                          </p:spTgt>
                                        </p:tgtEl>
                                        <p:attrNameLst>
                                          <p:attrName>style.visibility</p:attrName>
                                        </p:attrNameLst>
                                      </p:cBhvr>
                                      <p:to>
                                        <p:strVal val="visible"/>
                                      </p:to>
                                    </p:set>
                                    <p:animEffect transition="in" filter="fade">
                                      <p:cBhvr>
                                        <p:cTn id="57" dur="500"/>
                                        <p:tgtEl>
                                          <p:spTgt spid="202">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202">
                                            <p:txEl>
                                              <p:pRg st="11" end="11"/>
                                            </p:txEl>
                                          </p:spTgt>
                                        </p:tgtEl>
                                        <p:attrNameLst>
                                          <p:attrName>style.visibility</p:attrName>
                                        </p:attrNameLst>
                                      </p:cBhvr>
                                      <p:to>
                                        <p:strVal val="visible"/>
                                      </p:to>
                                    </p:set>
                                    <p:animEffect transition="in" filter="fade">
                                      <p:cBhvr>
                                        <p:cTn id="62" dur="500"/>
                                        <p:tgtEl>
                                          <p:spTgt spid="202">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202">
                                            <p:txEl>
                                              <p:pRg st="12" end="12"/>
                                            </p:txEl>
                                          </p:spTgt>
                                        </p:tgtEl>
                                        <p:attrNameLst>
                                          <p:attrName>style.visibility</p:attrName>
                                        </p:attrNameLst>
                                      </p:cBhvr>
                                      <p:to>
                                        <p:strVal val="visible"/>
                                      </p:to>
                                    </p:set>
                                    <p:animEffect transition="in" filter="fade">
                                      <p:cBhvr>
                                        <p:cTn id="67" dur="500"/>
                                        <p:tgtEl>
                                          <p:spTgt spid="202">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202">
                                            <p:txEl>
                                              <p:pRg st="13" end="13"/>
                                            </p:txEl>
                                          </p:spTgt>
                                        </p:tgtEl>
                                        <p:attrNameLst>
                                          <p:attrName>style.visibility</p:attrName>
                                        </p:attrNameLst>
                                      </p:cBhvr>
                                      <p:to>
                                        <p:strVal val="visible"/>
                                      </p:to>
                                    </p:set>
                                    <p:animEffect transition="in" filter="fade">
                                      <p:cBhvr>
                                        <p:cTn id="72" dur="500"/>
                                        <p:tgtEl>
                                          <p:spTgt spid="202">
                                            <p:txEl>
                                              <p:pRg st="13" end="1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202">
                                            <p:txEl>
                                              <p:pRg st="14" end="14"/>
                                            </p:txEl>
                                          </p:spTgt>
                                        </p:tgtEl>
                                        <p:attrNameLst>
                                          <p:attrName>style.visibility</p:attrName>
                                        </p:attrNameLst>
                                      </p:cBhvr>
                                      <p:to>
                                        <p:strVal val="visible"/>
                                      </p:to>
                                    </p:set>
                                    <p:animEffect transition="in" filter="fade">
                                      <p:cBhvr>
                                        <p:cTn id="77" dur="500"/>
                                        <p:tgtEl>
                                          <p:spTgt spid="20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5"/>
          <p:cNvSpPr txBox="1">
            <a:spLocks noGrp="1"/>
          </p:cNvSpPr>
          <p:nvPr>
            <p:ph type="body" idx="1"/>
          </p:nvPr>
        </p:nvSpPr>
        <p:spPr>
          <a:xfrm>
            <a:off x="-33337" y="2074862"/>
            <a:ext cx="3390900" cy="4530725"/>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952"/>
              <a:buFont typeface="Noto Sans Symbols"/>
              <a:buChar char="🞂"/>
            </a:pPr>
            <a:r>
              <a:rPr lang="en-GB" sz="1400" b="0" i="0" u="none">
                <a:solidFill>
                  <a:schemeClr val="dk1"/>
                </a:solidFill>
                <a:latin typeface="Comic Sans MS"/>
                <a:ea typeface="Comic Sans MS"/>
                <a:cs typeface="Comic Sans MS"/>
                <a:sym typeface="Comic Sans MS"/>
              </a:rPr>
              <a:t>Online journal of your child’s learning.</a:t>
            </a:r>
            <a:endParaRPr/>
          </a:p>
          <a:p>
            <a:pPr marL="365125" marR="0" lvl="0" indent="-255587" algn="l" rtl="0">
              <a:lnSpc>
                <a:spcPct val="100000"/>
              </a:lnSpc>
              <a:spcBef>
                <a:spcPts val="400"/>
              </a:spcBef>
              <a:spcAft>
                <a:spcPts val="0"/>
              </a:spcAft>
              <a:buClr>
                <a:schemeClr val="accent1"/>
              </a:buClr>
              <a:buSzPts val="952"/>
              <a:buFont typeface="Noto Sans Symbols"/>
              <a:buNone/>
            </a:pPr>
            <a:endParaRPr sz="1400" b="0" i="0" u="none">
              <a:solidFill>
                <a:schemeClr val="dk1"/>
              </a:solidFill>
              <a:latin typeface="Comic Sans MS"/>
              <a:ea typeface="Comic Sans MS"/>
              <a:cs typeface="Comic Sans MS"/>
              <a:sym typeface="Comic Sans MS"/>
            </a:endParaRPr>
          </a:p>
          <a:p>
            <a:pPr marL="365125" marR="0" lvl="0" indent="-255587" algn="l" rtl="0">
              <a:lnSpc>
                <a:spcPct val="100000"/>
              </a:lnSpc>
              <a:spcBef>
                <a:spcPts val="400"/>
              </a:spcBef>
              <a:spcAft>
                <a:spcPts val="0"/>
              </a:spcAft>
              <a:buClr>
                <a:schemeClr val="accent1"/>
              </a:buClr>
              <a:buSzPts val="952"/>
              <a:buFont typeface="Noto Sans Symbols"/>
              <a:buChar char="🞂"/>
            </a:pPr>
            <a:r>
              <a:rPr lang="en-GB" sz="1400" b="0" i="0" u="none">
                <a:solidFill>
                  <a:schemeClr val="dk1"/>
                </a:solidFill>
                <a:latin typeface="Comic Sans MS"/>
                <a:ea typeface="Comic Sans MS"/>
                <a:cs typeface="Comic Sans MS"/>
                <a:sym typeface="Comic Sans MS"/>
              </a:rPr>
              <a:t>Communicates learning in school and at home. </a:t>
            </a:r>
            <a:endParaRPr/>
          </a:p>
          <a:p>
            <a:pPr marL="365125" marR="0" lvl="0" indent="-255587" algn="l" rtl="0">
              <a:lnSpc>
                <a:spcPct val="100000"/>
              </a:lnSpc>
              <a:spcBef>
                <a:spcPts val="400"/>
              </a:spcBef>
              <a:spcAft>
                <a:spcPts val="0"/>
              </a:spcAft>
              <a:buClr>
                <a:schemeClr val="accent1"/>
              </a:buClr>
              <a:buSzPts val="952"/>
              <a:buFont typeface="Noto Sans Symbols"/>
              <a:buNone/>
            </a:pPr>
            <a:endParaRPr sz="1400" b="0" i="0" u="none">
              <a:solidFill>
                <a:schemeClr val="dk1"/>
              </a:solidFill>
              <a:latin typeface="Comic Sans MS"/>
              <a:ea typeface="Comic Sans MS"/>
              <a:cs typeface="Comic Sans MS"/>
              <a:sym typeface="Comic Sans MS"/>
            </a:endParaRPr>
          </a:p>
          <a:p>
            <a:pPr marL="365125" marR="0" lvl="0" indent="-255587" algn="l" rtl="0">
              <a:lnSpc>
                <a:spcPct val="100000"/>
              </a:lnSpc>
              <a:spcBef>
                <a:spcPts val="400"/>
              </a:spcBef>
              <a:spcAft>
                <a:spcPts val="0"/>
              </a:spcAft>
              <a:buClr>
                <a:schemeClr val="accent1"/>
              </a:buClr>
              <a:buSzPts val="952"/>
              <a:buFont typeface="Noto Sans Symbols"/>
              <a:buChar char="🞂"/>
            </a:pPr>
            <a:r>
              <a:rPr lang="en-GB" sz="1400" b="0" i="0" u="none">
                <a:solidFill>
                  <a:schemeClr val="dk1"/>
                </a:solidFill>
                <a:latin typeface="Comic Sans MS"/>
                <a:ea typeface="Comic Sans MS"/>
                <a:cs typeface="Comic Sans MS"/>
                <a:sym typeface="Comic Sans MS"/>
              </a:rPr>
              <a:t>You will have received an email via Arbor. T</a:t>
            </a:r>
            <a:r>
              <a:rPr lang="en-GB" sz="1400">
                <a:latin typeface="Comic Sans MS"/>
                <a:ea typeface="Comic Sans MS"/>
                <a:cs typeface="Comic Sans MS"/>
                <a:sym typeface="Comic Sans MS"/>
              </a:rPr>
              <a:t>here is a consent form to  </a:t>
            </a:r>
            <a:r>
              <a:rPr lang="en-GB" sz="1400" b="0" i="0" u="none">
                <a:solidFill>
                  <a:schemeClr val="dk1"/>
                </a:solidFill>
                <a:latin typeface="Comic Sans MS"/>
                <a:ea typeface="Comic Sans MS"/>
                <a:cs typeface="Comic Sans MS"/>
                <a:sym typeface="Comic Sans MS"/>
              </a:rPr>
              <a:t>activate your child’s journal. </a:t>
            </a:r>
            <a:r>
              <a:rPr lang="en-GB" sz="1400">
                <a:latin typeface="Comic Sans MS"/>
                <a:ea typeface="Comic Sans MS"/>
                <a:cs typeface="Comic Sans MS"/>
                <a:sym typeface="Comic Sans MS"/>
              </a:rPr>
              <a:t>A further form must be completed if more than one parent would like to receive Tapestry. </a:t>
            </a:r>
            <a:endParaRPr/>
          </a:p>
        </p:txBody>
      </p:sp>
      <p:sp>
        <p:nvSpPr>
          <p:cNvPr id="208" name="Google Shape;208;p5"/>
          <p:cNvSpPr txBox="1">
            <a:spLocks noGrp="1"/>
          </p:cNvSpPr>
          <p:nvPr>
            <p:ph type="title" idx="4294967295"/>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2"/>
              </a:buClr>
              <a:buSzPts val="4100"/>
              <a:buFont typeface="Lucida Sans"/>
              <a:buNone/>
            </a:pPr>
            <a:r>
              <a:rPr lang="en-GB" sz="4100" b="1" i="0" u="none" strike="noStrike" cap="none">
                <a:solidFill>
                  <a:schemeClr val="dk2"/>
                </a:solidFill>
                <a:latin typeface="Lucida Sans"/>
                <a:ea typeface="Lucida Sans"/>
                <a:cs typeface="Lucida Sans"/>
                <a:sym typeface="Lucida Sans"/>
              </a:rPr>
              <a:t>Tapestry</a:t>
            </a:r>
            <a:endParaRPr/>
          </a:p>
        </p:txBody>
      </p:sp>
      <p:pic>
        <p:nvPicPr>
          <p:cNvPr id="209" name="Google Shape;209;p5"/>
          <p:cNvPicPr preferRelativeResize="0"/>
          <p:nvPr/>
        </p:nvPicPr>
        <p:blipFill rotWithShape="1">
          <a:blip r:embed="rId3">
            <a:alphaModFix/>
          </a:blip>
          <a:srcRect t="19760" r="2748" b="28832"/>
          <a:stretch/>
        </p:blipFill>
        <p:spPr>
          <a:xfrm>
            <a:off x="188912" y="252412"/>
            <a:ext cx="3446462" cy="890587"/>
          </a:xfrm>
          <a:prstGeom prst="rect">
            <a:avLst/>
          </a:prstGeom>
          <a:noFill/>
          <a:ln>
            <a:noFill/>
          </a:ln>
        </p:spPr>
      </p:pic>
      <p:pic>
        <p:nvPicPr>
          <p:cNvPr id="210" name="Google Shape;210;p5"/>
          <p:cNvPicPr preferRelativeResize="0"/>
          <p:nvPr/>
        </p:nvPicPr>
        <p:blipFill rotWithShape="1">
          <a:blip r:embed="rId4">
            <a:alphaModFix/>
          </a:blip>
          <a:srcRect t="68652" r="-65" b="1"/>
          <a:stretch/>
        </p:blipFill>
        <p:spPr>
          <a:xfrm>
            <a:off x="3419476" y="4001250"/>
            <a:ext cx="5691175" cy="2466225"/>
          </a:xfrm>
          <a:prstGeom prst="rect">
            <a:avLst/>
          </a:prstGeom>
          <a:noFill/>
          <a:ln>
            <a:noFill/>
          </a:ln>
        </p:spPr>
      </p:pic>
      <p:grpSp>
        <p:nvGrpSpPr>
          <p:cNvPr id="211" name="Google Shape;211;p5"/>
          <p:cNvGrpSpPr/>
          <p:nvPr/>
        </p:nvGrpSpPr>
        <p:grpSpPr>
          <a:xfrm>
            <a:off x="3976687" y="115887"/>
            <a:ext cx="3902075" cy="3556000"/>
            <a:chOff x="4006850" y="116632"/>
            <a:chExt cx="3901354" cy="3556000"/>
          </a:xfrm>
        </p:grpSpPr>
        <p:pic>
          <p:nvPicPr>
            <p:cNvPr id="212" name="Google Shape;212;p5"/>
            <p:cNvPicPr preferRelativeResize="0"/>
            <p:nvPr/>
          </p:nvPicPr>
          <p:blipFill rotWithShape="1">
            <a:blip r:embed="rId4">
              <a:alphaModFix/>
            </a:blip>
            <a:srcRect r="4382" b="33700"/>
            <a:stretch/>
          </p:blipFill>
          <p:spPr>
            <a:xfrm>
              <a:off x="4029941" y="116632"/>
              <a:ext cx="3878263" cy="3556000"/>
            </a:xfrm>
            <a:prstGeom prst="rect">
              <a:avLst/>
            </a:prstGeom>
            <a:noFill/>
            <a:ln>
              <a:noFill/>
            </a:ln>
          </p:spPr>
        </p:pic>
        <p:sp>
          <p:nvSpPr>
            <p:cNvPr id="213" name="Google Shape;213;p5"/>
            <p:cNvSpPr txBox="1"/>
            <p:nvPr/>
          </p:nvSpPr>
          <p:spPr>
            <a:xfrm>
              <a:off x="4006850" y="405557"/>
              <a:ext cx="420609" cy="215900"/>
            </a:xfrm>
            <a:prstGeom prst="rect">
              <a:avLst/>
            </a:prstGeom>
            <a:solidFill>
              <a:schemeClr val="lt1"/>
            </a:solidFill>
            <a:ln w="55000" cap="flat" cmpd="thickThin">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6"/>
          <p:cNvSpPr>
            <a:spLocks noGrp="1"/>
          </p:cNvSpPr>
          <p:nvPr>
            <p:ph type="title" idx="4294967295"/>
          </p:nvPr>
        </p:nvSpPr>
        <p:spPr>
          <a:xfrm>
            <a:off x="457200" y="479425"/>
            <a:ext cx="8220075" cy="993775"/>
          </a:xfrm>
          <a:prstGeom prst="roundRect">
            <a:avLst>
              <a:gd name="adj" fmla="val 9641"/>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rgbClr val="4DB1E3"/>
              </a:buClr>
              <a:buSzPts val="3600"/>
              <a:buFont typeface="Comic Sans MS"/>
              <a:buNone/>
            </a:pPr>
            <a:r>
              <a:rPr lang="en-GB" sz="3600" b="1" i="0" u="none" strike="noStrike" cap="none">
                <a:solidFill>
                  <a:srgbClr val="4DB1E3"/>
                </a:solidFill>
                <a:latin typeface="Comic Sans MS"/>
                <a:ea typeface="Comic Sans MS"/>
                <a:cs typeface="Comic Sans MS"/>
                <a:sym typeface="Comic Sans MS"/>
              </a:rPr>
              <a:t>Reception Baseline Assessment</a:t>
            </a:r>
            <a:endParaRPr sz="3600" b="1" i="0" u="none" strike="noStrike" cap="none">
              <a:solidFill>
                <a:srgbClr val="4DB1E3"/>
              </a:solidFill>
              <a:latin typeface="Comic Sans MS"/>
              <a:ea typeface="Comic Sans MS"/>
              <a:cs typeface="Comic Sans MS"/>
              <a:sym typeface="Comic Sans MS"/>
            </a:endParaRPr>
          </a:p>
        </p:txBody>
      </p:sp>
      <p:sp>
        <p:nvSpPr>
          <p:cNvPr id="219" name="Google Shape;219;p6"/>
          <p:cNvSpPr/>
          <p:nvPr/>
        </p:nvSpPr>
        <p:spPr>
          <a:xfrm>
            <a:off x="755650" y="1514475"/>
            <a:ext cx="7632700" cy="4578350"/>
          </a:xfrm>
          <a:prstGeom prst="roundRect">
            <a:avLst>
              <a:gd name="adj" fmla="val 558"/>
            </a:avLst>
          </a:prstGeom>
          <a:noFill/>
          <a:ln>
            <a:noFill/>
          </a:ln>
        </p:spPr>
        <p:txBody>
          <a:bodyPr spcFirstLastPara="1" wrap="square" lIns="108000" tIns="108000" rIns="108000" bIns="108000" anchor="t" anchorCtr="0">
            <a:noAutofit/>
          </a:bodyPr>
          <a:lstStyle/>
          <a:p>
            <a:pPr marL="228600" marR="0" lvl="0" indent="-228600" algn="l" rtl="0">
              <a:lnSpc>
                <a:spcPct val="90000"/>
              </a:lnSpc>
              <a:spcBef>
                <a:spcPts val="0"/>
              </a:spcBef>
              <a:spcAft>
                <a:spcPts val="0"/>
              </a:spcAft>
              <a:buClr>
                <a:srgbClr val="1C1C1C"/>
              </a:buClr>
              <a:buSzPts val="1800"/>
              <a:buFont typeface="Arial"/>
              <a:buChar char="•"/>
            </a:pPr>
            <a:r>
              <a:rPr lang="en-GB" sz="1800" b="0" i="0" u="none">
                <a:solidFill>
                  <a:srgbClr val="1C1C1C"/>
                </a:solidFill>
                <a:latin typeface="Comic Sans MS"/>
                <a:ea typeface="Comic Sans MS"/>
                <a:cs typeface="Comic Sans MS"/>
                <a:sym typeface="Comic Sans MS"/>
              </a:rPr>
              <a:t>This is a statutory assessment for all reception children in the country, covering Literacy, Communication &amp; Language and Maths. It comprises short, practical activities for the children to complete with their teacher. The children will not be aware that they are completing an assessment and it is not something that they can prepare for in advance, so please do not worry!</a:t>
            </a:r>
            <a:endParaRPr/>
          </a:p>
          <a:p>
            <a:pPr marL="228600" marR="0" lvl="0" indent="-228600" algn="l" rtl="0">
              <a:lnSpc>
                <a:spcPct val="90000"/>
              </a:lnSpc>
              <a:spcBef>
                <a:spcPts val="1000"/>
              </a:spcBef>
              <a:spcAft>
                <a:spcPts val="0"/>
              </a:spcAft>
              <a:buClr>
                <a:srgbClr val="1C1C1C"/>
              </a:buClr>
              <a:buSzPts val="1800"/>
              <a:buFont typeface="Arial"/>
              <a:buChar char="•"/>
            </a:pPr>
            <a:br>
              <a:rPr lang="en-GB" sz="1800" b="0" i="0" u="none">
                <a:solidFill>
                  <a:srgbClr val="1C1C1C"/>
                </a:solidFill>
                <a:latin typeface="Comic Sans MS"/>
                <a:ea typeface="Comic Sans MS"/>
                <a:cs typeface="Comic Sans MS"/>
                <a:sym typeface="Comic Sans MS"/>
              </a:rPr>
            </a:br>
            <a:r>
              <a:rPr lang="en-GB" sz="1800" b="0" i="0" u="none">
                <a:solidFill>
                  <a:srgbClr val="1C1C1C"/>
                </a:solidFill>
                <a:latin typeface="Comic Sans MS"/>
                <a:ea typeface="Comic Sans MS"/>
                <a:cs typeface="Comic Sans MS"/>
                <a:sym typeface="Comic Sans MS"/>
              </a:rPr>
              <a:t>It is used to measure progress between entering reception and leaving year 6.</a:t>
            </a:r>
            <a:endParaRPr/>
          </a:p>
        </p:txBody>
      </p:sp>
      <p:pic>
        <p:nvPicPr>
          <p:cNvPr id="220" name="Google Shape;220;p6" descr="A picture containing text, doll, vector graphics&#10;&#10;Description automatically generated"/>
          <p:cNvPicPr preferRelativeResize="0"/>
          <p:nvPr/>
        </p:nvPicPr>
        <p:blipFill rotWithShape="1">
          <a:blip r:embed="rId3">
            <a:alphaModFix/>
          </a:blip>
          <a:srcRect/>
          <a:stretch/>
        </p:blipFill>
        <p:spPr>
          <a:xfrm>
            <a:off x="5915025" y="4137025"/>
            <a:ext cx="2473325" cy="209073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9">
                                            <p:txEl>
                                              <p:pRg st="0" end="0"/>
                                            </p:txEl>
                                          </p:spTgt>
                                        </p:tgtEl>
                                        <p:attrNameLst>
                                          <p:attrName>style.visibility</p:attrName>
                                        </p:attrNameLst>
                                      </p:cBhvr>
                                      <p:to>
                                        <p:strVal val="visible"/>
                                      </p:to>
                                    </p:set>
                                    <p:animEffect transition="in" filter="fade">
                                      <p:cBhvr>
                                        <p:cTn id="7" dur="500"/>
                                        <p:tgtEl>
                                          <p:spTgt spid="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9">
                                            <p:txEl>
                                              <p:pRg st="1" end="1"/>
                                            </p:txEl>
                                          </p:spTgt>
                                        </p:tgtEl>
                                        <p:attrNameLst>
                                          <p:attrName>style.visibility</p:attrName>
                                        </p:attrNameLst>
                                      </p:cBhvr>
                                      <p:to>
                                        <p:strVal val="visible"/>
                                      </p:to>
                                    </p:set>
                                    <p:animEffect transition="in" filter="fade">
                                      <p:cBhvr>
                                        <p:cTn id="12" dur="500"/>
                                        <p:tgtEl>
                                          <p:spTgt spid="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7"/>
          <p:cNvSpPr>
            <a:spLocks noGrp="1"/>
          </p:cNvSpPr>
          <p:nvPr>
            <p:ph type="title" idx="4294967295"/>
          </p:nvPr>
        </p:nvSpPr>
        <p:spPr>
          <a:xfrm>
            <a:off x="457200" y="479425"/>
            <a:ext cx="8220075" cy="993775"/>
          </a:xfrm>
          <a:prstGeom prst="roundRect">
            <a:avLst>
              <a:gd name="adj" fmla="val 9641"/>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rgbClr val="23A7F9"/>
              </a:buClr>
              <a:buSzPts val="3600"/>
              <a:buFont typeface="Comic Sans MS"/>
              <a:buNone/>
            </a:pPr>
            <a:r>
              <a:rPr lang="en-GB" sz="3600" b="1" i="0" u="none" strike="noStrike" cap="none">
                <a:solidFill>
                  <a:srgbClr val="23A7F9"/>
                </a:solidFill>
                <a:latin typeface="Comic Sans MS"/>
                <a:ea typeface="Comic Sans MS"/>
                <a:cs typeface="Comic Sans MS"/>
                <a:sym typeface="Comic Sans MS"/>
              </a:rPr>
              <a:t>Home Learning</a:t>
            </a:r>
            <a:endParaRPr/>
          </a:p>
        </p:txBody>
      </p:sp>
      <p:sp>
        <p:nvSpPr>
          <p:cNvPr id="226" name="Google Shape;226;p7"/>
          <p:cNvSpPr/>
          <p:nvPr/>
        </p:nvSpPr>
        <p:spPr>
          <a:xfrm>
            <a:off x="755650" y="1514475"/>
            <a:ext cx="7632700" cy="4578350"/>
          </a:xfrm>
          <a:prstGeom prst="roundRect">
            <a:avLst>
              <a:gd name="adj" fmla="val 558"/>
            </a:avLst>
          </a:prstGeom>
          <a:noFill/>
          <a:ln>
            <a:noFill/>
          </a:ln>
        </p:spPr>
        <p:txBody>
          <a:bodyPr spcFirstLastPara="1" wrap="square" lIns="108000" tIns="108000" rIns="108000" bIns="108000" anchor="t" anchorCtr="0">
            <a:noAutofit/>
          </a:bodyPr>
          <a:lstStyle/>
          <a:p>
            <a:pPr marL="228600" marR="0" lvl="0" indent="-228600" algn="l" rtl="0">
              <a:lnSpc>
                <a:spcPct val="90000"/>
              </a:lnSpc>
              <a:spcBef>
                <a:spcPts val="0"/>
              </a:spcBef>
              <a:spcAft>
                <a:spcPts val="0"/>
              </a:spcAft>
              <a:buClr>
                <a:srgbClr val="000000"/>
              </a:buClr>
              <a:buSzPts val="1600"/>
              <a:buFont typeface="Arial"/>
              <a:buChar char="•"/>
            </a:pPr>
            <a:r>
              <a:rPr lang="en-GB" sz="1600" b="0" i="0" u="none">
                <a:solidFill>
                  <a:srgbClr val="000000"/>
                </a:solidFill>
                <a:latin typeface="Comic Sans MS"/>
                <a:ea typeface="Comic Sans MS"/>
                <a:cs typeface="Comic Sans MS"/>
                <a:sym typeface="Comic Sans MS"/>
              </a:rPr>
              <a:t>We understand and value the support you provide for your child at home. Early years staff would love to hear about what you and your child have been doing at home. We encourage you to share your child’s learning, achievements and experiences with staff through ‘Tapestry’, as this helps us to build a more complete picture of your child and we can share any achievements with the rest of the class.  </a:t>
            </a:r>
            <a:endParaRPr/>
          </a:p>
          <a:p>
            <a:pPr marL="228600" marR="0" lvl="0" indent="-127000" algn="l" rtl="0">
              <a:lnSpc>
                <a:spcPct val="90000"/>
              </a:lnSpc>
              <a:spcBef>
                <a:spcPts val="0"/>
              </a:spcBef>
              <a:spcAft>
                <a:spcPts val="0"/>
              </a:spcAft>
              <a:buClr>
                <a:schemeClr val="dk1"/>
              </a:buClr>
              <a:buSzPts val="1600"/>
              <a:buFont typeface="Arial"/>
              <a:buNone/>
            </a:pPr>
            <a:endParaRPr sz="1600" b="0" i="0" u="none">
              <a:solidFill>
                <a:srgbClr val="000000"/>
              </a:solidFill>
              <a:latin typeface="Comic Sans MS"/>
              <a:ea typeface="Comic Sans MS"/>
              <a:cs typeface="Comic Sans MS"/>
              <a:sym typeface="Comic Sans MS"/>
            </a:endParaRPr>
          </a:p>
          <a:p>
            <a:pPr marL="228600" marR="0" lvl="0" indent="-228600" algn="l" rtl="0">
              <a:lnSpc>
                <a:spcPct val="90000"/>
              </a:lnSpc>
              <a:spcBef>
                <a:spcPts val="0"/>
              </a:spcBef>
              <a:spcAft>
                <a:spcPts val="0"/>
              </a:spcAft>
              <a:buClr>
                <a:srgbClr val="000000"/>
              </a:buClr>
              <a:buSzPts val="1600"/>
              <a:buFont typeface="Arial"/>
              <a:buChar char="•"/>
            </a:pPr>
            <a:r>
              <a:rPr lang="en-GB" sz="1600" b="0" i="0" u="none">
                <a:solidFill>
                  <a:srgbClr val="000000"/>
                </a:solidFill>
                <a:latin typeface="Comic Sans MS"/>
                <a:ea typeface="Comic Sans MS"/>
                <a:cs typeface="Comic Sans MS"/>
                <a:sym typeface="Comic Sans MS"/>
              </a:rPr>
              <a:t>Homework – Your child will be given a reading book and sounds/words to learn within the first few weeks of starting school. Please share these books and sounds on a daily basis. </a:t>
            </a:r>
            <a:endParaRPr/>
          </a:p>
          <a:p>
            <a:pPr marL="228600" marR="0" lvl="0" indent="-228600" algn="l" rtl="0">
              <a:lnSpc>
                <a:spcPct val="90000"/>
              </a:lnSpc>
              <a:spcBef>
                <a:spcPts val="0"/>
              </a:spcBef>
              <a:spcAft>
                <a:spcPts val="0"/>
              </a:spcAft>
              <a:buClr>
                <a:srgbClr val="000000"/>
              </a:buClr>
              <a:buSzPts val="1600"/>
              <a:buFont typeface="Comic Sans MS"/>
              <a:buNone/>
            </a:pPr>
            <a:r>
              <a:rPr lang="en-GB" sz="1600" b="0" i="0" u="none">
                <a:solidFill>
                  <a:srgbClr val="000000"/>
                </a:solidFill>
                <a:latin typeface="Comic Sans MS"/>
                <a:ea typeface="Comic Sans MS"/>
                <a:cs typeface="Comic Sans MS"/>
                <a:sym typeface="Comic Sans MS"/>
              </a:rPr>
              <a:t>   The initial reading books your child receives will not have words. </a:t>
            </a:r>
            <a:endParaRPr/>
          </a:p>
          <a:p>
            <a:pPr marL="228600" marR="0" lvl="0" indent="-228600" algn="l" rtl="0">
              <a:lnSpc>
                <a:spcPct val="90000"/>
              </a:lnSpc>
              <a:spcBef>
                <a:spcPts val="0"/>
              </a:spcBef>
              <a:spcAft>
                <a:spcPts val="0"/>
              </a:spcAft>
              <a:buClr>
                <a:srgbClr val="000000"/>
              </a:buClr>
              <a:buSzPts val="1600"/>
              <a:buFont typeface="Comic Sans MS"/>
              <a:buNone/>
            </a:pPr>
            <a:r>
              <a:rPr lang="en-GB" sz="1600" b="0" i="0" u="none">
                <a:solidFill>
                  <a:srgbClr val="000000"/>
                </a:solidFill>
                <a:latin typeface="Comic Sans MS"/>
                <a:ea typeface="Comic Sans MS"/>
                <a:cs typeface="Comic Sans MS"/>
                <a:sym typeface="Comic Sans MS"/>
              </a:rPr>
              <a:t>    Please spend time using the pictures to share vocabulary and encourage</a:t>
            </a:r>
            <a:endParaRPr/>
          </a:p>
          <a:p>
            <a:pPr marL="228600" marR="0" lvl="0" indent="-228600" algn="l" rtl="0">
              <a:lnSpc>
                <a:spcPct val="90000"/>
              </a:lnSpc>
              <a:spcBef>
                <a:spcPts val="0"/>
              </a:spcBef>
              <a:spcAft>
                <a:spcPts val="0"/>
              </a:spcAft>
              <a:buClr>
                <a:srgbClr val="000000"/>
              </a:buClr>
              <a:buSzPts val="1600"/>
              <a:buFont typeface="Comic Sans MS"/>
              <a:buNone/>
            </a:pPr>
            <a:r>
              <a:rPr lang="en-GB" sz="1600" b="0" i="0" u="none">
                <a:solidFill>
                  <a:srgbClr val="000000"/>
                </a:solidFill>
                <a:latin typeface="Comic Sans MS"/>
                <a:ea typeface="Comic Sans MS"/>
                <a:cs typeface="Comic Sans MS"/>
                <a:sym typeface="Comic Sans MS"/>
              </a:rPr>
              <a:t>    your child to describe what is happening on each page.</a:t>
            </a:r>
            <a:endParaRPr/>
          </a:p>
          <a:p>
            <a:pPr marL="228600" marR="0" lvl="0" indent="-127000" algn="l" rtl="0">
              <a:lnSpc>
                <a:spcPct val="90000"/>
              </a:lnSpc>
              <a:spcBef>
                <a:spcPts val="0"/>
              </a:spcBef>
              <a:spcAft>
                <a:spcPts val="0"/>
              </a:spcAft>
              <a:buClr>
                <a:schemeClr val="dk1"/>
              </a:buClr>
              <a:buSzPts val="1600"/>
              <a:buFont typeface="Arial"/>
              <a:buNone/>
            </a:pPr>
            <a:endParaRPr sz="1600" b="0" i="0" u="none">
              <a:solidFill>
                <a:srgbClr val="000000"/>
              </a:solidFill>
              <a:latin typeface="Comic Sans MS"/>
              <a:ea typeface="Comic Sans MS"/>
              <a:cs typeface="Comic Sans MS"/>
              <a:sym typeface="Comic Sans MS"/>
            </a:endParaRPr>
          </a:p>
          <a:p>
            <a:pPr marL="228600" marR="0" lvl="0" indent="-228600" algn="l" rtl="0">
              <a:lnSpc>
                <a:spcPct val="90000"/>
              </a:lnSpc>
              <a:spcBef>
                <a:spcPts val="0"/>
              </a:spcBef>
              <a:spcAft>
                <a:spcPts val="0"/>
              </a:spcAft>
              <a:buClr>
                <a:srgbClr val="000000"/>
              </a:buClr>
              <a:buSzPts val="1600"/>
              <a:buFont typeface="Arial"/>
              <a:buChar char="•"/>
            </a:pPr>
            <a:r>
              <a:rPr lang="en-GB" sz="1600" b="0" i="0" u="none">
                <a:solidFill>
                  <a:srgbClr val="000000"/>
                </a:solidFill>
                <a:latin typeface="Comic Sans MS"/>
                <a:ea typeface="Comic Sans MS"/>
                <a:cs typeface="Comic Sans MS"/>
                <a:sym typeface="Comic Sans MS"/>
              </a:rPr>
              <a:t>Share a range of books with your child on a regular basis.  </a:t>
            </a:r>
            <a:endParaRPr/>
          </a:p>
        </p:txBody>
      </p:sp>
      <p:pic>
        <p:nvPicPr>
          <p:cNvPr id="227" name="Google Shape;227;p7" descr="Logo&#10;&#10;Description automatically generated with low confidence"/>
          <p:cNvPicPr preferRelativeResize="0"/>
          <p:nvPr/>
        </p:nvPicPr>
        <p:blipFill rotWithShape="1">
          <a:blip r:embed="rId3">
            <a:alphaModFix/>
          </a:blip>
          <a:srcRect/>
          <a:stretch/>
        </p:blipFill>
        <p:spPr>
          <a:xfrm>
            <a:off x="6084887" y="4149725"/>
            <a:ext cx="2720975" cy="37020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6">
                                            <p:txEl>
                                              <p:pRg st="0" end="0"/>
                                            </p:txEl>
                                          </p:spTgt>
                                        </p:tgtEl>
                                        <p:attrNameLst>
                                          <p:attrName>style.visibility</p:attrName>
                                        </p:attrNameLst>
                                      </p:cBhvr>
                                      <p:to>
                                        <p:strVal val="visible"/>
                                      </p:to>
                                    </p:set>
                                    <p:animEffect transition="in" filter="fade">
                                      <p:cBhvr>
                                        <p:cTn id="7" dur="500"/>
                                        <p:tgtEl>
                                          <p:spTgt spid="2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6">
                                            <p:txEl>
                                              <p:pRg st="1" end="1"/>
                                            </p:txEl>
                                          </p:spTgt>
                                        </p:tgtEl>
                                        <p:attrNameLst>
                                          <p:attrName>style.visibility</p:attrName>
                                        </p:attrNameLst>
                                      </p:cBhvr>
                                      <p:to>
                                        <p:strVal val="visible"/>
                                      </p:to>
                                    </p:set>
                                    <p:animEffect transition="in" filter="fade">
                                      <p:cBhvr>
                                        <p:cTn id="12" dur="500"/>
                                        <p:tgtEl>
                                          <p:spTgt spid="22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6">
                                            <p:txEl>
                                              <p:pRg st="2" end="2"/>
                                            </p:txEl>
                                          </p:spTgt>
                                        </p:tgtEl>
                                        <p:attrNameLst>
                                          <p:attrName>style.visibility</p:attrName>
                                        </p:attrNameLst>
                                      </p:cBhvr>
                                      <p:to>
                                        <p:strVal val="visible"/>
                                      </p:to>
                                    </p:set>
                                    <p:animEffect transition="in" filter="fade">
                                      <p:cBhvr>
                                        <p:cTn id="17" dur="500"/>
                                        <p:tgtEl>
                                          <p:spTgt spid="22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6">
                                            <p:txEl>
                                              <p:pRg st="3" end="3"/>
                                            </p:txEl>
                                          </p:spTgt>
                                        </p:tgtEl>
                                        <p:attrNameLst>
                                          <p:attrName>style.visibility</p:attrName>
                                        </p:attrNameLst>
                                      </p:cBhvr>
                                      <p:to>
                                        <p:strVal val="visible"/>
                                      </p:to>
                                    </p:set>
                                    <p:animEffect transition="in" filter="fade">
                                      <p:cBhvr>
                                        <p:cTn id="22" dur="500"/>
                                        <p:tgtEl>
                                          <p:spTgt spid="22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6">
                                            <p:txEl>
                                              <p:pRg st="4" end="4"/>
                                            </p:txEl>
                                          </p:spTgt>
                                        </p:tgtEl>
                                        <p:attrNameLst>
                                          <p:attrName>style.visibility</p:attrName>
                                        </p:attrNameLst>
                                      </p:cBhvr>
                                      <p:to>
                                        <p:strVal val="visible"/>
                                      </p:to>
                                    </p:set>
                                    <p:animEffect transition="in" filter="fade">
                                      <p:cBhvr>
                                        <p:cTn id="27" dur="500"/>
                                        <p:tgtEl>
                                          <p:spTgt spid="22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26">
                                            <p:txEl>
                                              <p:pRg st="5" end="5"/>
                                            </p:txEl>
                                          </p:spTgt>
                                        </p:tgtEl>
                                        <p:attrNameLst>
                                          <p:attrName>style.visibility</p:attrName>
                                        </p:attrNameLst>
                                      </p:cBhvr>
                                      <p:to>
                                        <p:strVal val="visible"/>
                                      </p:to>
                                    </p:set>
                                    <p:animEffect transition="in" filter="fade">
                                      <p:cBhvr>
                                        <p:cTn id="32" dur="500"/>
                                        <p:tgtEl>
                                          <p:spTgt spid="22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26">
                                            <p:txEl>
                                              <p:pRg st="6" end="6"/>
                                            </p:txEl>
                                          </p:spTgt>
                                        </p:tgtEl>
                                        <p:attrNameLst>
                                          <p:attrName>style.visibility</p:attrName>
                                        </p:attrNameLst>
                                      </p:cBhvr>
                                      <p:to>
                                        <p:strVal val="visible"/>
                                      </p:to>
                                    </p:set>
                                    <p:animEffect transition="in" filter="fade">
                                      <p:cBhvr>
                                        <p:cTn id="37" dur="500"/>
                                        <p:tgtEl>
                                          <p:spTgt spid="22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26">
                                            <p:txEl>
                                              <p:pRg st="7" end="7"/>
                                            </p:txEl>
                                          </p:spTgt>
                                        </p:tgtEl>
                                        <p:attrNameLst>
                                          <p:attrName>style.visibility</p:attrName>
                                        </p:attrNameLst>
                                      </p:cBhvr>
                                      <p:to>
                                        <p:strVal val="visible"/>
                                      </p:to>
                                    </p:set>
                                    <p:animEffect transition="in" filter="fade">
                                      <p:cBhvr>
                                        <p:cTn id="42" dur="500"/>
                                        <p:tgtEl>
                                          <p:spTgt spid="22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pic>
        <p:nvPicPr>
          <p:cNvPr id="232" name="Google Shape;232;p8"/>
          <p:cNvPicPr preferRelativeResize="0">
            <a:picLocks noGrp="1"/>
          </p:cNvPicPr>
          <p:nvPr>
            <p:ph type="body" idx="1"/>
          </p:nvPr>
        </p:nvPicPr>
        <p:blipFill rotWithShape="1">
          <a:blip r:embed="rId3">
            <a:alphaModFix/>
          </a:blip>
          <a:srcRect/>
          <a:stretch/>
        </p:blipFill>
        <p:spPr>
          <a:xfrm>
            <a:off x="0" y="-242887"/>
            <a:ext cx="9766300" cy="7100887"/>
          </a:xfrm>
          <a:prstGeom prst="rect">
            <a:avLst/>
          </a:prstGeom>
          <a:noFill/>
          <a:ln>
            <a:noFill/>
          </a:ln>
        </p:spPr>
      </p:pic>
      <p:sp>
        <p:nvSpPr>
          <p:cNvPr id="233" name="Google Shape;233;p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endParaRPr sz="4100" b="1">
              <a:solidFill>
                <a:schemeClr val="dk2"/>
              </a:solidFill>
              <a:latin typeface="Lucida Sans"/>
              <a:ea typeface="Lucida Sans"/>
              <a:cs typeface="Lucida Sans"/>
              <a:sym typeface="Lucida San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9"/>
          <p:cNvSpPr txBox="1">
            <a:spLocks noGrp="1"/>
          </p:cNvSpPr>
          <p:nvPr>
            <p:ph type="body" idx="1"/>
          </p:nvPr>
        </p:nvSpPr>
        <p:spPr>
          <a:xfrm>
            <a:off x="457200" y="1268412"/>
            <a:ext cx="8362950" cy="4114800"/>
          </a:xfrm>
          <a:prstGeom prst="rect">
            <a:avLst/>
          </a:prstGeom>
          <a:noFill/>
          <a:ln>
            <a:noFill/>
          </a:ln>
        </p:spPr>
        <p:txBody>
          <a:bodyPr spcFirstLastPara="1" wrap="square" lIns="91425" tIns="45700" rIns="91425" bIns="45700" anchor="t" anchorCtr="0">
            <a:noAutofit/>
          </a:bodyPr>
          <a:lstStyle/>
          <a:p>
            <a:pPr marL="365125" marR="0" lvl="0" indent="-255587" algn="l" rtl="0">
              <a:lnSpc>
                <a:spcPct val="100000"/>
              </a:lnSpc>
              <a:spcBef>
                <a:spcPts val="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Share lots of books, talking about the pictures and characters. Re-read favourites </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Encourage children to talk, talk, talk</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Reading keywords (own name, labels, shop signs)</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Encourage mark making e.g. shopping lists, notes</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Practise counting at any time-climbing the stairs, toys, food etc. Go on number hunts</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Play simple board games</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Sing number rhymes and songs together</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Play eye spy with my little eye game</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Playdough, scissors, threading, Lego</a:t>
            </a:r>
            <a:endParaRPr/>
          </a:p>
          <a:p>
            <a:pPr marL="365125" marR="0" lvl="0" indent="-255587" algn="l" rtl="0">
              <a:lnSpc>
                <a:spcPct val="10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Getting dressed, toileting, handwashing </a:t>
            </a:r>
            <a:endParaRPr/>
          </a:p>
        </p:txBody>
      </p:sp>
      <p:sp>
        <p:nvSpPr>
          <p:cNvPr id="239" name="Google Shape;239;p9"/>
          <p:cNvSpPr txBox="1">
            <a:spLocks noGrp="1"/>
          </p:cNvSpPr>
          <p:nvPr>
            <p:ph type="title" idx="4294967295"/>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2"/>
              </a:buClr>
              <a:buSzPts val="3200"/>
              <a:buFont typeface="Comic Sans MS"/>
              <a:buNone/>
            </a:pPr>
            <a:r>
              <a:rPr lang="en-GB" sz="3200" b="1" i="0" u="none" strike="noStrike" cap="none">
                <a:solidFill>
                  <a:schemeClr val="dk2"/>
                </a:solidFill>
                <a:latin typeface="Comic Sans MS"/>
                <a:ea typeface="Comic Sans MS"/>
                <a:cs typeface="Comic Sans MS"/>
                <a:sym typeface="Comic Sans MS"/>
              </a:rPr>
              <a:t>What can you do to help your child?</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0"/>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p>
            <a:pPr marL="365125" lvl="0" indent="-168275" algn="l" rtl="0">
              <a:lnSpc>
                <a:spcPct val="90000"/>
              </a:lnSpc>
              <a:spcBef>
                <a:spcPts val="0"/>
              </a:spcBef>
              <a:spcAft>
                <a:spcPts val="0"/>
              </a:spcAft>
              <a:buSzPts val="1360"/>
              <a:buNone/>
            </a:pPr>
            <a:endParaRPr sz="2000" b="0" i="0" u="sng">
              <a:solidFill>
                <a:srgbClr val="000000"/>
              </a:solidFill>
              <a:latin typeface="Comic Sans MS"/>
              <a:ea typeface="Comic Sans MS"/>
              <a:cs typeface="Comic Sans MS"/>
              <a:sym typeface="Comic Sans MS"/>
            </a:endParaRPr>
          </a:p>
          <a:p>
            <a:pPr marL="365125" lvl="0" indent="-168275" algn="l" rtl="0">
              <a:lnSpc>
                <a:spcPct val="90000"/>
              </a:lnSpc>
              <a:spcBef>
                <a:spcPts val="1200"/>
              </a:spcBef>
              <a:spcAft>
                <a:spcPts val="0"/>
              </a:spcAft>
              <a:buClr>
                <a:schemeClr val="accent1"/>
              </a:buClr>
              <a:buSzPts val="100"/>
              <a:buFont typeface="Noto Sans Symbols"/>
              <a:buChar char="?"/>
            </a:pPr>
            <a:r>
              <a:rPr lang="en-GB" sz="2000" b="0" i="0" u="sng">
                <a:solidFill>
                  <a:srgbClr val="000000"/>
                </a:solidFill>
                <a:latin typeface="Comic Sans MS"/>
                <a:ea typeface="Comic Sans MS"/>
                <a:cs typeface="Comic Sans MS"/>
                <a:sym typeface="Comic Sans MS"/>
              </a:rPr>
              <a:t>8.45</a:t>
            </a:r>
            <a:r>
              <a:rPr lang="en-GB" sz="2000" b="0" i="0" u="none">
                <a:solidFill>
                  <a:srgbClr val="000000"/>
                </a:solidFill>
                <a:latin typeface="Comic Sans MS"/>
                <a:ea typeface="Comic Sans MS"/>
                <a:cs typeface="Comic Sans MS"/>
                <a:sym typeface="Comic Sans MS"/>
              </a:rPr>
              <a:t>              Welcome and register</a:t>
            </a:r>
            <a:endParaRPr sz="2700" b="0" i="0" u="none">
              <a:solidFill>
                <a:schemeClr val="dk1"/>
              </a:solidFill>
              <a:latin typeface="Lucida Sans"/>
              <a:ea typeface="Lucida Sans"/>
              <a:cs typeface="Lucida Sans"/>
              <a:sym typeface="Lucida Sans"/>
            </a:endParaRPr>
          </a:p>
          <a:p>
            <a:pPr marL="365125" lvl="0" indent="-168275" algn="l" rtl="0">
              <a:lnSpc>
                <a:spcPct val="90000"/>
              </a:lnSpc>
              <a:spcBef>
                <a:spcPts val="1200"/>
              </a:spcBef>
              <a:spcAft>
                <a:spcPts val="0"/>
              </a:spcAft>
              <a:buClr>
                <a:schemeClr val="accent1"/>
              </a:buClr>
              <a:buSzPts val="100"/>
              <a:buFont typeface="Noto Sans Symbols"/>
              <a:buChar char="?"/>
            </a:pPr>
            <a:r>
              <a:rPr lang="en-GB" sz="2000" b="0" i="0" u="sng">
                <a:solidFill>
                  <a:srgbClr val="000000"/>
                </a:solidFill>
                <a:latin typeface="Comic Sans MS"/>
                <a:ea typeface="Comic Sans MS"/>
                <a:cs typeface="Comic Sans MS"/>
                <a:sym typeface="Comic Sans MS"/>
              </a:rPr>
              <a:t>9.00-9.15</a:t>
            </a:r>
            <a:r>
              <a:rPr lang="en-GB" sz="2000" b="0" i="0" u="none">
                <a:solidFill>
                  <a:srgbClr val="000000"/>
                </a:solidFill>
                <a:latin typeface="Comic Sans MS"/>
                <a:ea typeface="Comic Sans MS"/>
                <a:cs typeface="Comic Sans MS"/>
                <a:sym typeface="Comic Sans MS"/>
              </a:rPr>
              <a:t>      Assembly gradually introduced </a:t>
            </a:r>
            <a:endParaRPr sz="2000" b="0" i="0" u="none">
              <a:solidFill>
                <a:srgbClr val="000000"/>
              </a:solidFill>
              <a:latin typeface="Comic Sans MS"/>
              <a:ea typeface="Comic Sans MS"/>
              <a:cs typeface="Comic Sans MS"/>
              <a:sym typeface="Comic Sans MS"/>
            </a:endParaRPr>
          </a:p>
          <a:p>
            <a:pPr marL="365125" lvl="0" indent="-168275" algn="l" rtl="0">
              <a:lnSpc>
                <a:spcPct val="90000"/>
              </a:lnSpc>
              <a:spcBef>
                <a:spcPts val="1200"/>
              </a:spcBef>
              <a:spcAft>
                <a:spcPts val="0"/>
              </a:spcAft>
              <a:buClr>
                <a:schemeClr val="accent1"/>
              </a:buClr>
              <a:buSzPts val="100"/>
              <a:buFont typeface="Noto Sans Symbols"/>
              <a:buChar char="?"/>
            </a:pPr>
            <a:r>
              <a:rPr lang="en-GB" sz="2000" b="0" i="0" u="sng">
                <a:solidFill>
                  <a:srgbClr val="000000"/>
                </a:solidFill>
                <a:latin typeface="Comic Sans MS"/>
                <a:ea typeface="Comic Sans MS"/>
                <a:cs typeface="Comic Sans MS"/>
                <a:sym typeface="Comic Sans MS"/>
              </a:rPr>
              <a:t>9.20-10.30</a:t>
            </a:r>
            <a:r>
              <a:rPr lang="en-GB" sz="2000" b="0" i="0" u="none">
                <a:solidFill>
                  <a:srgbClr val="000000"/>
                </a:solidFill>
                <a:latin typeface="Comic Sans MS"/>
                <a:ea typeface="Comic Sans MS"/>
                <a:cs typeface="Comic Sans MS"/>
                <a:sym typeface="Comic Sans MS"/>
              </a:rPr>
              <a:t>     Daily phonics and literacy</a:t>
            </a:r>
            <a:endParaRPr sz="2700" b="0" i="0" u="none">
              <a:solidFill>
                <a:schemeClr val="dk1"/>
              </a:solidFill>
              <a:latin typeface="Lucida Sans"/>
              <a:ea typeface="Lucida Sans"/>
              <a:cs typeface="Lucida Sans"/>
              <a:sym typeface="Lucida Sans"/>
            </a:endParaRPr>
          </a:p>
          <a:p>
            <a:pPr marL="365125" lvl="0" indent="-168275" algn="l" rtl="0">
              <a:lnSpc>
                <a:spcPct val="90000"/>
              </a:lnSpc>
              <a:spcBef>
                <a:spcPts val="1200"/>
              </a:spcBef>
              <a:spcAft>
                <a:spcPts val="0"/>
              </a:spcAft>
              <a:buClr>
                <a:schemeClr val="accent1"/>
              </a:buClr>
              <a:buSzPts val="100"/>
              <a:buFont typeface="Noto Sans Symbols"/>
              <a:buChar char="?"/>
            </a:pPr>
            <a:r>
              <a:rPr lang="en-GB" sz="2000" b="0" i="0" u="sng">
                <a:solidFill>
                  <a:srgbClr val="000000"/>
                </a:solidFill>
                <a:latin typeface="Comic Sans MS"/>
                <a:ea typeface="Comic Sans MS"/>
                <a:cs typeface="Comic Sans MS"/>
                <a:sym typeface="Comic Sans MS"/>
              </a:rPr>
              <a:t>10.30 – 11.00</a:t>
            </a:r>
            <a:r>
              <a:rPr lang="en-GB" sz="2000" b="0" i="0" u="none">
                <a:solidFill>
                  <a:srgbClr val="000000"/>
                </a:solidFill>
                <a:latin typeface="Comic Sans MS"/>
                <a:ea typeface="Comic Sans MS"/>
                <a:cs typeface="Comic Sans MS"/>
                <a:sym typeface="Comic Sans MS"/>
              </a:rPr>
              <a:t>  Snack and break time</a:t>
            </a:r>
            <a:endParaRPr sz="2700" b="0" i="0" u="none">
              <a:solidFill>
                <a:schemeClr val="dk1"/>
              </a:solidFill>
              <a:latin typeface="Lucida Sans"/>
              <a:ea typeface="Lucida Sans"/>
              <a:cs typeface="Lucida Sans"/>
              <a:sym typeface="Lucida Sans"/>
            </a:endParaRPr>
          </a:p>
          <a:p>
            <a:pPr marL="365125" lvl="0" indent="-168275" algn="l" rtl="0">
              <a:lnSpc>
                <a:spcPct val="90000"/>
              </a:lnSpc>
              <a:spcBef>
                <a:spcPts val="1200"/>
              </a:spcBef>
              <a:spcAft>
                <a:spcPts val="0"/>
              </a:spcAft>
              <a:buClr>
                <a:schemeClr val="accent1"/>
              </a:buClr>
              <a:buSzPts val="100"/>
              <a:buFont typeface="Noto Sans Symbols"/>
              <a:buChar char="?"/>
            </a:pPr>
            <a:r>
              <a:rPr lang="en-GB" sz="2000" b="0" i="0" u="sng">
                <a:solidFill>
                  <a:srgbClr val="000000"/>
                </a:solidFill>
                <a:latin typeface="Comic Sans MS"/>
                <a:ea typeface="Comic Sans MS"/>
                <a:cs typeface="Comic Sans MS"/>
                <a:sym typeface="Comic Sans MS"/>
              </a:rPr>
              <a:t>11.00-12.00</a:t>
            </a:r>
            <a:r>
              <a:rPr lang="en-GB" sz="2000" b="0" i="0" u="none">
                <a:solidFill>
                  <a:srgbClr val="000000"/>
                </a:solidFill>
                <a:latin typeface="Comic Sans MS"/>
                <a:ea typeface="Comic Sans MS"/>
                <a:cs typeface="Comic Sans MS"/>
                <a:sym typeface="Comic Sans MS"/>
              </a:rPr>
              <a:t>   Mathematics directed group work and free flow</a:t>
            </a:r>
            <a:endParaRPr sz="2700" b="0" i="0" u="none">
              <a:solidFill>
                <a:schemeClr val="dk1"/>
              </a:solidFill>
              <a:latin typeface="Lucida Sans"/>
              <a:ea typeface="Lucida Sans"/>
              <a:cs typeface="Lucida Sans"/>
              <a:sym typeface="Lucida Sans"/>
            </a:endParaRPr>
          </a:p>
          <a:p>
            <a:pPr marL="365125" lvl="0" indent="-168275" algn="l" rtl="0">
              <a:lnSpc>
                <a:spcPct val="90000"/>
              </a:lnSpc>
              <a:spcBef>
                <a:spcPts val="1200"/>
              </a:spcBef>
              <a:spcAft>
                <a:spcPts val="0"/>
              </a:spcAft>
              <a:buSzPts val="1360"/>
              <a:buNone/>
            </a:pPr>
            <a:r>
              <a:rPr lang="en-GB" sz="2000" b="0" i="0" u="none">
                <a:solidFill>
                  <a:srgbClr val="000000"/>
                </a:solidFill>
                <a:latin typeface="Comic Sans MS"/>
                <a:ea typeface="Comic Sans MS"/>
                <a:cs typeface="Comic Sans MS"/>
                <a:sym typeface="Comic Sans MS"/>
              </a:rPr>
              <a:t>   </a:t>
            </a:r>
            <a:r>
              <a:rPr lang="en-GB" sz="2000" b="0" i="0" u="sng">
                <a:solidFill>
                  <a:srgbClr val="000000"/>
                </a:solidFill>
                <a:latin typeface="Comic Sans MS"/>
                <a:ea typeface="Comic Sans MS"/>
                <a:cs typeface="Comic Sans MS"/>
                <a:sym typeface="Comic Sans MS"/>
              </a:rPr>
              <a:t>12.00-1.00</a:t>
            </a:r>
            <a:r>
              <a:rPr lang="en-GB" sz="2000" b="0" i="0" u="none">
                <a:solidFill>
                  <a:srgbClr val="000000"/>
                </a:solidFill>
                <a:latin typeface="Comic Sans MS"/>
                <a:ea typeface="Comic Sans MS"/>
                <a:cs typeface="Comic Sans MS"/>
                <a:sym typeface="Comic Sans MS"/>
              </a:rPr>
              <a:t>     Lunch</a:t>
            </a:r>
            <a:endParaRPr sz="2700" b="0" i="0" u="none">
              <a:solidFill>
                <a:schemeClr val="dk1"/>
              </a:solidFill>
              <a:latin typeface="Lucida Sans"/>
              <a:ea typeface="Lucida Sans"/>
              <a:cs typeface="Lucida Sans"/>
              <a:sym typeface="Lucida Sans"/>
            </a:endParaRPr>
          </a:p>
          <a:p>
            <a:pPr marL="365125" lvl="0" indent="-168275" algn="l" rtl="0">
              <a:lnSpc>
                <a:spcPct val="90000"/>
              </a:lnSpc>
              <a:spcBef>
                <a:spcPts val="1200"/>
              </a:spcBef>
              <a:spcAft>
                <a:spcPts val="0"/>
              </a:spcAft>
              <a:buClr>
                <a:schemeClr val="accent1"/>
              </a:buClr>
              <a:buSzPts val="100"/>
              <a:buFont typeface="Noto Sans Symbols"/>
              <a:buChar char="?"/>
            </a:pPr>
            <a:r>
              <a:rPr lang="en-GB" sz="2000" b="0" i="0" u="sng">
                <a:solidFill>
                  <a:srgbClr val="000000"/>
                </a:solidFill>
                <a:latin typeface="Comic Sans MS"/>
                <a:ea typeface="Comic Sans MS"/>
                <a:cs typeface="Comic Sans MS"/>
                <a:sym typeface="Comic Sans MS"/>
              </a:rPr>
              <a:t>1.00-2.50</a:t>
            </a:r>
            <a:r>
              <a:rPr lang="en-GB" sz="2000" b="0" i="0" u="none">
                <a:solidFill>
                  <a:srgbClr val="000000"/>
                </a:solidFill>
                <a:latin typeface="Comic Sans MS"/>
                <a:ea typeface="Comic Sans MS"/>
                <a:cs typeface="Comic Sans MS"/>
                <a:sym typeface="Comic Sans MS"/>
              </a:rPr>
              <a:t>       Other areas of the curriculum P.E/ UW /Creative   		   R.E</a:t>
            </a:r>
            <a:endParaRPr sz="2700" b="0" i="0" u="none">
              <a:solidFill>
                <a:schemeClr val="dk1"/>
              </a:solidFill>
              <a:latin typeface="Lucida Sans"/>
              <a:ea typeface="Lucida Sans"/>
              <a:cs typeface="Lucida Sans"/>
              <a:sym typeface="Lucida Sans"/>
            </a:endParaRPr>
          </a:p>
          <a:p>
            <a:pPr marL="365125" lvl="0" indent="-168275" algn="l" rtl="0">
              <a:lnSpc>
                <a:spcPct val="90000"/>
              </a:lnSpc>
              <a:spcBef>
                <a:spcPts val="1200"/>
              </a:spcBef>
              <a:spcAft>
                <a:spcPts val="0"/>
              </a:spcAft>
              <a:buClr>
                <a:schemeClr val="accent1"/>
              </a:buClr>
              <a:buSzPts val="100"/>
              <a:buFont typeface="Noto Sans Symbols"/>
              <a:buChar char="?"/>
            </a:pPr>
            <a:r>
              <a:rPr lang="en-GB" sz="2000" b="0" i="0" u="sng">
                <a:solidFill>
                  <a:srgbClr val="000000"/>
                </a:solidFill>
                <a:latin typeface="Comic Sans MS"/>
                <a:ea typeface="Comic Sans MS"/>
                <a:cs typeface="Comic Sans MS"/>
                <a:sym typeface="Comic Sans MS"/>
              </a:rPr>
              <a:t>2.50 </a:t>
            </a:r>
            <a:r>
              <a:rPr lang="en-GB" sz="2000" b="0" i="0" u="none">
                <a:solidFill>
                  <a:srgbClr val="000000"/>
                </a:solidFill>
                <a:latin typeface="Comic Sans MS"/>
                <a:ea typeface="Comic Sans MS"/>
                <a:cs typeface="Comic Sans MS"/>
                <a:sym typeface="Comic Sans MS"/>
              </a:rPr>
              <a:t>Tidy away, story and Home Time at </a:t>
            </a:r>
            <a:r>
              <a:rPr lang="en-GB" sz="2000" b="0" i="0" u="sng">
                <a:solidFill>
                  <a:srgbClr val="000000"/>
                </a:solidFill>
                <a:latin typeface="Comic Sans MS"/>
                <a:ea typeface="Comic Sans MS"/>
                <a:cs typeface="Comic Sans MS"/>
                <a:sym typeface="Comic Sans MS"/>
              </a:rPr>
              <a:t>3.15pm</a:t>
            </a:r>
            <a:endParaRPr sz="2700" b="0" i="0" u="none">
              <a:solidFill>
                <a:schemeClr val="dk1"/>
              </a:solidFill>
              <a:latin typeface="Lucida Sans"/>
              <a:ea typeface="Lucida Sans"/>
              <a:cs typeface="Lucida Sans"/>
              <a:sym typeface="Lucida Sans"/>
            </a:endParaRPr>
          </a:p>
          <a:p>
            <a:pPr marL="365125" lvl="0" indent="-168275" algn="l" rtl="0">
              <a:lnSpc>
                <a:spcPct val="90000"/>
              </a:lnSpc>
              <a:spcBef>
                <a:spcPts val="1200"/>
              </a:spcBef>
              <a:spcAft>
                <a:spcPts val="0"/>
              </a:spcAft>
              <a:buSzPts val="1360"/>
              <a:buNone/>
            </a:pPr>
            <a:endParaRPr sz="2000" b="0" i="0" u="sng">
              <a:solidFill>
                <a:srgbClr val="000000"/>
              </a:solidFill>
              <a:latin typeface="Comic Sans MS"/>
              <a:ea typeface="Comic Sans MS"/>
              <a:cs typeface="Comic Sans MS"/>
              <a:sym typeface="Comic Sans MS"/>
            </a:endParaRPr>
          </a:p>
          <a:p>
            <a:pPr marL="365125" lvl="0" indent="-168275" algn="l" rtl="0">
              <a:lnSpc>
                <a:spcPct val="90000"/>
              </a:lnSpc>
              <a:spcBef>
                <a:spcPts val="1200"/>
              </a:spcBef>
              <a:spcAft>
                <a:spcPts val="0"/>
              </a:spcAft>
              <a:buSzPts val="1360"/>
              <a:buNone/>
            </a:pPr>
            <a:endParaRPr sz="2000" b="0" i="0" u="sng">
              <a:solidFill>
                <a:srgbClr val="000000"/>
              </a:solidFill>
              <a:latin typeface="Comic Sans MS"/>
              <a:ea typeface="Comic Sans MS"/>
              <a:cs typeface="Comic Sans MS"/>
              <a:sym typeface="Comic Sans MS"/>
            </a:endParaRPr>
          </a:p>
          <a:p>
            <a:pPr marL="365125" lvl="0" indent="-169228" algn="l" rtl="0">
              <a:spcBef>
                <a:spcPts val="400"/>
              </a:spcBef>
              <a:spcAft>
                <a:spcPts val="0"/>
              </a:spcAft>
              <a:buSzPts val="1360"/>
              <a:buNone/>
            </a:pPr>
            <a:endParaRPr sz="2000" b="0" i="0" u="sng">
              <a:solidFill>
                <a:srgbClr val="000000"/>
              </a:solidFill>
              <a:latin typeface="Comic Sans MS"/>
              <a:ea typeface="Comic Sans MS"/>
              <a:cs typeface="Comic Sans MS"/>
              <a:sym typeface="Comic Sans MS"/>
            </a:endParaRPr>
          </a:p>
        </p:txBody>
      </p:sp>
      <p:sp>
        <p:nvSpPr>
          <p:cNvPr id="245" name="Google Shape;245;p10"/>
          <p:cNvSpPr txBox="1">
            <a:spLocks noGrp="1"/>
          </p:cNvSpPr>
          <p:nvPr>
            <p:ph type="title" idx="4294967295"/>
          </p:nvPr>
        </p:nvSpPr>
        <p:spPr>
          <a:xfrm>
            <a:off x="755576" y="476672"/>
            <a:ext cx="8820472" cy="1143000"/>
          </a:xfrm>
          <a:prstGeom prst="rect">
            <a:avLst/>
          </a:prstGeom>
          <a:noFill/>
          <a:ln>
            <a:noFill/>
          </a:ln>
        </p:spPr>
        <p:txBody>
          <a:bodyPr spcFirstLastPara="1" wrap="square" lIns="91425" tIns="45700" rIns="91425" bIns="45700" anchor="ctr" anchorCtr="0">
            <a:normAutofit fontScale="90000"/>
          </a:bodyPr>
          <a:lstStyle/>
          <a:p>
            <a:pPr marL="0" marR="0" lvl="0" indent="0" algn="l" rtl="0">
              <a:lnSpc>
                <a:spcPct val="100000"/>
              </a:lnSpc>
              <a:spcBef>
                <a:spcPts val="0"/>
              </a:spcBef>
              <a:spcAft>
                <a:spcPts val="0"/>
              </a:spcAft>
              <a:buClr>
                <a:schemeClr val="dk2"/>
              </a:buClr>
              <a:buSzPct val="111111"/>
              <a:buFont typeface="Arial"/>
              <a:buNone/>
            </a:pPr>
            <a:r>
              <a:rPr lang="en-GB" sz="3690" b="1" i="0" u="none" strike="noStrike" cap="none">
                <a:solidFill>
                  <a:schemeClr val="dk2"/>
                </a:solidFill>
                <a:latin typeface="Arial"/>
                <a:ea typeface="Arial"/>
                <a:cs typeface="Arial"/>
                <a:sym typeface="Arial"/>
              </a:rPr>
              <a:t>A typical day in our Foundation Class…</a:t>
            </a:r>
            <a:br>
              <a:rPr lang="en-GB" sz="3690" b="1" i="0" u="none" strike="noStrike" cap="none">
                <a:solidFill>
                  <a:schemeClr val="dk2"/>
                </a:solidFill>
                <a:latin typeface="Arial"/>
                <a:ea typeface="Arial"/>
                <a:cs typeface="Arial"/>
                <a:sym typeface="Arial"/>
              </a:rPr>
            </a:br>
            <a:endParaRPr sz="3690" b="1" i="0" u="none" strike="noStrike" cap="none">
              <a:solidFill>
                <a:schemeClr val="dk2"/>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11"/>
          <p:cNvSpPr txBox="1"/>
          <p:nvPr/>
        </p:nvSpPr>
        <p:spPr>
          <a:xfrm>
            <a:off x="347662" y="15875"/>
            <a:ext cx="8229600" cy="1143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FF0000"/>
              </a:buClr>
              <a:buSzPts val="4100"/>
              <a:buFont typeface="Comic Sans MS"/>
              <a:buNone/>
            </a:pPr>
            <a:r>
              <a:rPr lang="en-GB" sz="4100" b="1" i="0" u="none">
                <a:solidFill>
                  <a:srgbClr val="FF0000"/>
                </a:solidFill>
                <a:latin typeface="Comic Sans MS"/>
                <a:ea typeface="Comic Sans MS"/>
                <a:cs typeface="Comic Sans MS"/>
                <a:sym typeface="Comic Sans MS"/>
              </a:rPr>
              <a:t>Uniform</a:t>
            </a:r>
            <a:endParaRPr/>
          </a:p>
        </p:txBody>
      </p:sp>
      <p:sp>
        <p:nvSpPr>
          <p:cNvPr id="251" name="Google Shape;251;p11"/>
          <p:cNvSpPr txBox="1"/>
          <p:nvPr/>
        </p:nvSpPr>
        <p:spPr>
          <a:xfrm>
            <a:off x="900112" y="1268412"/>
            <a:ext cx="6480175" cy="120015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Comic Sans MS"/>
              <a:buNone/>
            </a:pPr>
            <a:r>
              <a:rPr lang="en-GB" sz="3600" b="0" i="0" u="none">
                <a:solidFill>
                  <a:srgbClr val="000000"/>
                </a:solidFill>
                <a:latin typeface="Comic Sans MS"/>
                <a:ea typeface="Comic Sans MS"/>
                <a:cs typeface="Comic Sans MS"/>
                <a:sym typeface="Comic Sans MS"/>
              </a:rPr>
              <a:t>Uniforms can be ordered via ‘Hole in the Wall’ in Hinckley.</a:t>
            </a:r>
            <a:endParaRPr/>
          </a:p>
        </p:txBody>
      </p:sp>
      <p:pic>
        <p:nvPicPr>
          <p:cNvPr id="252" name="Google Shape;252;p11"/>
          <p:cNvPicPr preferRelativeResize="0"/>
          <p:nvPr/>
        </p:nvPicPr>
        <p:blipFill rotWithShape="1">
          <a:blip r:embed="rId3">
            <a:alphaModFix/>
          </a:blip>
          <a:srcRect/>
          <a:stretch/>
        </p:blipFill>
        <p:spPr>
          <a:xfrm>
            <a:off x="2676525" y="2578100"/>
            <a:ext cx="3571875" cy="3238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2"/>
          <p:cNvSpPr txBox="1"/>
          <p:nvPr/>
        </p:nvSpPr>
        <p:spPr>
          <a:xfrm>
            <a:off x="398462" y="2374900"/>
            <a:ext cx="8713787" cy="1754187"/>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rgbClr val="000000"/>
              </a:buClr>
              <a:buSzPts val="2400"/>
              <a:buFont typeface="Comic Sans MS"/>
              <a:buNone/>
            </a:pPr>
            <a:r>
              <a:rPr lang="en-GB" sz="2400" b="0" i="0" u="none" dirty="0">
                <a:solidFill>
                  <a:srgbClr val="000000"/>
                </a:solidFill>
                <a:latin typeface="Comic Sans MS"/>
                <a:ea typeface="Comic Sans MS"/>
                <a:cs typeface="Comic Sans MS"/>
                <a:sym typeface="Comic Sans MS"/>
              </a:rPr>
              <a:t>Free book bag in school every day</a:t>
            </a:r>
            <a:endParaRPr sz="2400" b="0" i="0" u="none" dirty="0">
              <a:solidFill>
                <a:schemeClr val="dk1"/>
              </a:solidFill>
              <a:latin typeface="Comic Sans MS"/>
              <a:ea typeface="Comic Sans MS"/>
              <a:cs typeface="Comic Sans MS"/>
              <a:sym typeface="Comic Sans MS"/>
            </a:endParaRPr>
          </a:p>
          <a:p>
            <a:pPr marL="0" marR="0" lvl="0" indent="0" algn="l" rtl="0">
              <a:lnSpc>
                <a:spcPct val="90000"/>
              </a:lnSpc>
              <a:spcBef>
                <a:spcPts val="0"/>
              </a:spcBef>
              <a:spcAft>
                <a:spcPts val="0"/>
              </a:spcAft>
              <a:buClr>
                <a:srgbClr val="000000"/>
              </a:buClr>
              <a:buSzPts val="2400"/>
              <a:buFont typeface="Comic Sans MS"/>
              <a:buNone/>
            </a:pPr>
            <a:r>
              <a:rPr lang="en-GB" sz="2400" b="0" i="0" u="none" dirty="0">
                <a:solidFill>
                  <a:srgbClr val="000000"/>
                </a:solidFill>
                <a:latin typeface="Comic Sans MS"/>
                <a:ea typeface="Comic Sans MS"/>
                <a:cs typeface="Comic Sans MS"/>
                <a:sym typeface="Comic Sans MS"/>
              </a:rPr>
              <a:t>P.E. kits to be worn on days we teach P.E. white t-shirt, black shorts, P.E pumps and trainers for outdoors. We will let you know which days nearer the time.</a:t>
            </a:r>
            <a:endParaRPr sz="2400" b="0" i="0" u="none" dirty="0">
              <a:solidFill>
                <a:schemeClr val="dk1"/>
              </a:solidFill>
              <a:latin typeface="Comic Sans MS"/>
              <a:ea typeface="Comic Sans MS"/>
              <a:cs typeface="Comic Sans MS"/>
              <a:sym typeface="Comic Sans MS"/>
            </a:endParaRPr>
          </a:p>
          <a:p>
            <a:pPr marL="0" marR="0" lvl="0" indent="0" algn="l" rtl="0">
              <a:lnSpc>
                <a:spcPct val="90000"/>
              </a:lnSpc>
              <a:spcBef>
                <a:spcPts val="0"/>
              </a:spcBef>
              <a:spcAft>
                <a:spcPts val="0"/>
              </a:spcAft>
              <a:buClr>
                <a:srgbClr val="000000"/>
              </a:buClr>
              <a:buSzPts val="2400"/>
              <a:buFont typeface="Comic Sans MS"/>
              <a:buNone/>
            </a:pPr>
            <a:r>
              <a:rPr lang="en-GB" sz="2400" b="0" i="0" u="none" dirty="0">
                <a:solidFill>
                  <a:srgbClr val="000000"/>
                </a:solidFill>
                <a:latin typeface="Comic Sans MS"/>
                <a:ea typeface="Comic Sans MS"/>
                <a:cs typeface="Comic Sans MS"/>
                <a:sym typeface="Comic Sans MS"/>
              </a:rPr>
              <a:t>Please ensure that names are in EVERYTHING!!! </a:t>
            </a:r>
            <a:endParaRPr dirty="0"/>
          </a:p>
        </p:txBody>
      </p:sp>
      <p:pic>
        <p:nvPicPr>
          <p:cNvPr id="258" name="Google Shape;258;p12"/>
          <p:cNvPicPr preferRelativeResize="0"/>
          <p:nvPr/>
        </p:nvPicPr>
        <p:blipFill rotWithShape="1">
          <a:blip r:embed="rId3">
            <a:alphaModFix/>
          </a:blip>
          <a:srcRect/>
          <a:stretch/>
        </p:blipFill>
        <p:spPr>
          <a:xfrm>
            <a:off x="398462" y="5002212"/>
            <a:ext cx="2616200" cy="1743075"/>
          </a:xfrm>
          <a:prstGeom prst="rect">
            <a:avLst/>
          </a:prstGeom>
          <a:noFill/>
          <a:ln>
            <a:noFill/>
          </a:ln>
        </p:spPr>
      </p:pic>
      <p:sp>
        <p:nvSpPr>
          <p:cNvPr id="259" name="Google Shape;259;p12"/>
          <p:cNvSpPr txBox="1"/>
          <p:nvPr/>
        </p:nvSpPr>
        <p:spPr>
          <a:xfrm>
            <a:off x="3411318" y="5113337"/>
            <a:ext cx="4572000" cy="1754286"/>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0"/>
              </a:spcBef>
              <a:spcAft>
                <a:spcPts val="0"/>
              </a:spcAft>
              <a:buClr>
                <a:srgbClr val="000000"/>
              </a:buClr>
              <a:buSzPts val="2400"/>
              <a:buFont typeface="Comic Sans MS"/>
              <a:buNone/>
            </a:pPr>
            <a:r>
              <a:rPr lang="en-GB" sz="2400" b="0" i="0" u="none" dirty="0">
                <a:solidFill>
                  <a:srgbClr val="000000"/>
                </a:solidFill>
                <a:latin typeface="Comic Sans MS"/>
                <a:ea typeface="Comic Sans MS"/>
                <a:cs typeface="Comic Sans MS"/>
                <a:sym typeface="Comic Sans MS"/>
              </a:rPr>
              <a:t>Send coats EVERYDAY.</a:t>
            </a:r>
          </a:p>
          <a:p>
            <a:pPr marL="0" marR="0" lvl="0" indent="0" algn="l" rtl="0">
              <a:lnSpc>
                <a:spcPct val="90000"/>
              </a:lnSpc>
              <a:spcBef>
                <a:spcPts val="0"/>
              </a:spcBef>
              <a:spcAft>
                <a:spcPts val="0"/>
              </a:spcAft>
              <a:buClr>
                <a:srgbClr val="000000"/>
              </a:buClr>
              <a:buSzPts val="2400"/>
              <a:buFont typeface="Comic Sans MS"/>
              <a:buNone/>
            </a:pPr>
            <a:r>
              <a:rPr lang="en-GB" sz="2400" b="0" i="0" u="none" dirty="0">
                <a:solidFill>
                  <a:schemeClr val="dk1"/>
                </a:solidFill>
                <a:latin typeface="Comic Sans MS"/>
                <a:ea typeface="Comic Sans MS"/>
                <a:cs typeface="Comic Sans MS"/>
                <a:sym typeface="Comic Sans MS"/>
              </a:rPr>
              <a:t>Wellies and waterproofs can be left in school.</a:t>
            </a:r>
            <a:endParaRPr sz="2400" b="0" i="0" u="none" dirty="0">
              <a:solidFill>
                <a:schemeClr val="dk1"/>
              </a:solidFill>
              <a:latin typeface="Comic Sans MS"/>
              <a:ea typeface="Comic Sans MS"/>
              <a:cs typeface="Comic Sans MS"/>
              <a:sym typeface="Comic Sans MS"/>
            </a:endParaRPr>
          </a:p>
          <a:p>
            <a:pPr marL="0" marR="0" lvl="0" indent="0" algn="l" rtl="0">
              <a:lnSpc>
                <a:spcPct val="90000"/>
              </a:lnSpc>
              <a:spcBef>
                <a:spcPts val="0"/>
              </a:spcBef>
              <a:spcAft>
                <a:spcPts val="0"/>
              </a:spcAft>
              <a:buClr>
                <a:srgbClr val="000000"/>
              </a:buClr>
              <a:buSzPts val="2400"/>
              <a:buFont typeface="Comic Sans MS"/>
              <a:buNone/>
            </a:pPr>
            <a:r>
              <a:rPr lang="en-GB" sz="2400" b="0" i="0" u="none" dirty="0">
                <a:solidFill>
                  <a:srgbClr val="000000"/>
                </a:solidFill>
                <a:latin typeface="Comic Sans MS"/>
                <a:ea typeface="Comic Sans MS"/>
                <a:cs typeface="Comic Sans MS"/>
                <a:sym typeface="Comic Sans MS"/>
              </a:rPr>
              <a:t>Sensible shoes and no jewellery please.</a:t>
            </a:r>
            <a:endParaRPr dirty="0"/>
          </a:p>
        </p:txBody>
      </p:sp>
      <p:pic>
        <p:nvPicPr>
          <p:cNvPr id="260" name="Google Shape;260;p12"/>
          <p:cNvPicPr preferRelativeResize="0"/>
          <p:nvPr/>
        </p:nvPicPr>
        <p:blipFill rotWithShape="1">
          <a:blip r:embed="rId4">
            <a:alphaModFix/>
          </a:blip>
          <a:srcRect/>
          <a:stretch/>
        </p:blipFill>
        <p:spPr>
          <a:xfrm>
            <a:off x="398462" y="128587"/>
            <a:ext cx="3708400" cy="20859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3"/>
          <p:cNvSpPr txBox="1"/>
          <p:nvPr/>
        </p:nvSpPr>
        <p:spPr>
          <a:xfrm>
            <a:off x="611187" y="549275"/>
            <a:ext cx="7921625" cy="415494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Comic Sans MS"/>
              <a:buNone/>
            </a:pPr>
            <a:r>
              <a:rPr lang="en-GB" sz="2400" b="0" i="0" u="none" dirty="0">
                <a:solidFill>
                  <a:schemeClr val="dk1"/>
                </a:solidFill>
                <a:latin typeface="Comic Sans MS"/>
                <a:ea typeface="Comic Sans MS"/>
                <a:cs typeface="Comic Sans MS"/>
                <a:sym typeface="Comic Sans MS"/>
              </a:rPr>
              <a:t>Free school meals for all.</a:t>
            </a:r>
            <a:endParaRPr dirty="0"/>
          </a:p>
          <a:p>
            <a:pPr marL="0" marR="0" lvl="0" indent="0" algn="l" rtl="0">
              <a:lnSpc>
                <a:spcPct val="100000"/>
              </a:lnSpc>
              <a:spcBef>
                <a:spcPts val="0"/>
              </a:spcBef>
              <a:spcAft>
                <a:spcPts val="0"/>
              </a:spcAft>
              <a:buClr>
                <a:schemeClr val="dk1"/>
              </a:buClr>
              <a:buSzPts val="2400"/>
              <a:buFont typeface="Comic Sans MS"/>
              <a:buNone/>
            </a:pPr>
            <a:endParaRPr sz="2400" b="0" i="0" u="none" dirty="0">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400"/>
              <a:buFont typeface="Comic Sans MS"/>
              <a:buNone/>
            </a:pPr>
            <a:r>
              <a:rPr lang="en-GB" sz="2400" b="0" i="0" u="sng" dirty="0">
                <a:solidFill>
                  <a:schemeClr val="dk1"/>
                </a:solidFill>
                <a:latin typeface="Comic Sans MS"/>
                <a:ea typeface="Comic Sans MS"/>
                <a:cs typeface="Comic Sans MS"/>
                <a:sym typeface="Comic Sans MS"/>
              </a:rPr>
              <a:t>How to Order</a:t>
            </a:r>
            <a:endParaRPr dirty="0"/>
          </a:p>
          <a:p>
            <a:pPr marL="0" marR="0" lvl="0" indent="0" algn="l" rtl="0">
              <a:lnSpc>
                <a:spcPct val="100000"/>
              </a:lnSpc>
              <a:spcBef>
                <a:spcPts val="0"/>
              </a:spcBef>
              <a:spcAft>
                <a:spcPts val="0"/>
              </a:spcAft>
              <a:buClr>
                <a:schemeClr val="dk1"/>
              </a:buClr>
              <a:buSzPts val="2400"/>
              <a:buFont typeface="Comic Sans MS"/>
              <a:buNone/>
            </a:pPr>
            <a:r>
              <a:rPr lang="en-GB" sz="2400" b="0" i="0" u="none" dirty="0">
                <a:solidFill>
                  <a:schemeClr val="dk1"/>
                </a:solidFill>
                <a:latin typeface="Comic Sans MS"/>
                <a:ea typeface="Comic Sans MS"/>
                <a:cs typeface="Comic Sans MS"/>
                <a:sym typeface="Comic Sans MS"/>
              </a:rPr>
              <a:t>You will need to respond to</a:t>
            </a:r>
            <a:endParaRPr dirty="0"/>
          </a:p>
          <a:p>
            <a:pPr marL="0" marR="0" lvl="0" indent="0" algn="l" rtl="0">
              <a:lnSpc>
                <a:spcPct val="100000"/>
              </a:lnSpc>
              <a:spcBef>
                <a:spcPts val="0"/>
              </a:spcBef>
              <a:spcAft>
                <a:spcPts val="0"/>
              </a:spcAft>
              <a:buClr>
                <a:schemeClr val="dk1"/>
              </a:buClr>
              <a:buSzPts val="2400"/>
              <a:buFont typeface="Comic Sans MS"/>
              <a:buNone/>
            </a:pPr>
            <a:r>
              <a:rPr lang="en-GB" sz="2400" b="0" i="0" u="none" dirty="0">
                <a:solidFill>
                  <a:schemeClr val="dk1"/>
                </a:solidFill>
                <a:latin typeface="Comic Sans MS"/>
                <a:ea typeface="Comic Sans MS"/>
                <a:cs typeface="Comic Sans MS"/>
                <a:sym typeface="Comic Sans MS"/>
              </a:rPr>
              <a:t>an email which will be sent</a:t>
            </a:r>
            <a:endParaRPr dirty="0"/>
          </a:p>
          <a:p>
            <a:pPr marL="0" marR="0" lvl="0" indent="0" algn="l" rtl="0">
              <a:lnSpc>
                <a:spcPct val="100000"/>
              </a:lnSpc>
              <a:spcBef>
                <a:spcPts val="0"/>
              </a:spcBef>
              <a:spcAft>
                <a:spcPts val="0"/>
              </a:spcAft>
              <a:buClr>
                <a:schemeClr val="dk1"/>
              </a:buClr>
              <a:buSzPts val="2400"/>
              <a:buFont typeface="Comic Sans MS"/>
              <a:buNone/>
            </a:pPr>
            <a:r>
              <a:rPr lang="en-GB" sz="2400" b="0" i="0" u="none" dirty="0">
                <a:solidFill>
                  <a:schemeClr val="dk1"/>
                </a:solidFill>
                <a:latin typeface="Comic Sans MS"/>
                <a:ea typeface="Comic Sans MS"/>
                <a:cs typeface="Comic Sans MS"/>
                <a:sym typeface="Comic Sans MS"/>
              </a:rPr>
              <a:t>to you soon.</a:t>
            </a:r>
            <a:endParaRPr dirty="0"/>
          </a:p>
          <a:p>
            <a:pPr marL="0" marR="0" lvl="0" indent="0" algn="l" rtl="0">
              <a:lnSpc>
                <a:spcPct val="100000"/>
              </a:lnSpc>
              <a:spcBef>
                <a:spcPts val="0"/>
              </a:spcBef>
              <a:spcAft>
                <a:spcPts val="0"/>
              </a:spcAft>
              <a:buClr>
                <a:schemeClr val="dk1"/>
              </a:buClr>
              <a:buSzPts val="2400"/>
              <a:buFont typeface="Comic Sans MS"/>
              <a:buNone/>
            </a:pPr>
            <a:endParaRPr sz="2400" b="0" i="0" u="none" dirty="0">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400"/>
              <a:buFont typeface="Comic Sans MS"/>
              <a:buNone/>
            </a:pPr>
            <a:endParaRPr sz="2400" b="0" i="0" u="none" dirty="0">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400"/>
              <a:buFont typeface="Comic Sans MS"/>
              <a:buNone/>
            </a:pPr>
            <a:endParaRPr sz="2400" b="0" i="0" u="none" dirty="0">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400"/>
              <a:buFont typeface="Comic Sans MS"/>
              <a:buNone/>
            </a:pPr>
            <a:endParaRPr sz="2400" b="0" i="0" u="none" dirty="0">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None/>
            </a:pPr>
            <a:endParaRPr sz="2400" b="0" i="0" u="none" dirty="0">
              <a:solidFill>
                <a:schemeClr val="dk1"/>
              </a:solidFill>
              <a:latin typeface="Comic Sans MS"/>
              <a:ea typeface="Comic Sans MS"/>
              <a:cs typeface="Comic Sans MS"/>
              <a:sym typeface="Comic Sans MS"/>
            </a:endParaRPr>
          </a:p>
        </p:txBody>
      </p:sp>
      <p:pic>
        <p:nvPicPr>
          <p:cNvPr id="266" name="Google Shape;266;p13" descr="IMG_1126"/>
          <p:cNvPicPr preferRelativeResize="0"/>
          <p:nvPr/>
        </p:nvPicPr>
        <p:blipFill rotWithShape="1">
          <a:blip r:embed="rId3">
            <a:alphaModFix/>
          </a:blip>
          <a:srcRect/>
          <a:stretch/>
        </p:blipFill>
        <p:spPr>
          <a:xfrm>
            <a:off x="4716463" y="404813"/>
            <a:ext cx="3462337" cy="2597150"/>
          </a:xfrm>
          <a:prstGeom prst="rect">
            <a:avLst/>
          </a:prstGeom>
          <a:noFill/>
          <a:ln w="88900" cap="sq" cmpd="sng">
            <a:solidFill>
              <a:srgbClr val="FFFFFF"/>
            </a:solidFill>
            <a:prstDash val="solid"/>
            <a:miter lim="800000"/>
            <a:headEnd type="none" w="sm" len="sm"/>
            <a:tailEnd type="none" w="sm" len="sm"/>
          </a:ln>
          <a:effectLst>
            <a:outerShdw blurRad="54991" dist="17780" dir="5400000" algn="ctr" rotWithShape="0">
              <a:srgbClr val="000000">
                <a:alpha val="39607"/>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1" name="Google Shape;271;p14"/>
          <p:cNvPicPr preferRelativeResize="0"/>
          <p:nvPr/>
        </p:nvPicPr>
        <p:blipFill rotWithShape="1">
          <a:blip r:embed="rId3">
            <a:alphaModFix/>
          </a:blip>
          <a:srcRect/>
          <a:stretch/>
        </p:blipFill>
        <p:spPr>
          <a:xfrm>
            <a:off x="-31750" y="15875"/>
            <a:ext cx="9361487" cy="673258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5"/>
          <p:cNvSpPr txBox="1">
            <a:spLocks noGrp="1"/>
          </p:cNvSpPr>
          <p:nvPr>
            <p:ph type="body" idx="1"/>
          </p:nvPr>
        </p:nvSpPr>
        <p:spPr>
          <a:xfrm>
            <a:off x="-17462" y="1757362"/>
            <a:ext cx="5741987" cy="4525962"/>
          </a:xfrm>
          <a:prstGeom prst="rect">
            <a:avLst/>
          </a:prstGeom>
          <a:noFill/>
          <a:ln>
            <a:noFill/>
          </a:ln>
        </p:spPr>
        <p:txBody>
          <a:bodyPr spcFirstLastPara="1" wrap="square" lIns="91425" tIns="45700" rIns="91425" bIns="45700" anchor="t" anchorCtr="0">
            <a:noAutofit/>
          </a:bodyPr>
          <a:lstStyle/>
          <a:p>
            <a:pPr marL="107950" marR="0" lvl="0" indent="0" algn="l" rtl="0">
              <a:lnSpc>
                <a:spcPct val="100000"/>
              </a:lnSpc>
              <a:spcBef>
                <a:spcPts val="0"/>
              </a:spcBef>
              <a:spcAft>
                <a:spcPts val="0"/>
              </a:spcAft>
              <a:buClr>
                <a:schemeClr val="accent1"/>
              </a:buClr>
              <a:buSzPts val="1836"/>
              <a:buFont typeface="Noto Sans Symbols"/>
              <a:buNone/>
            </a:pPr>
            <a:r>
              <a:rPr lang="en-GB" sz="2700" b="0" i="0" u="none">
                <a:solidFill>
                  <a:schemeClr val="dk1"/>
                </a:solidFill>
                <a:latin typeface="Lucida Sans"/>
                <a:ea typeface="Lucida Sans"/>
                <a:cs typeface="Lucida Sans"/>
                <a:sym typeface="Lucida Sans"/>
              </a:rPr>
              <a:t>https://www.coolmilk.com</a:t>
            </a:r>
            <a:endParaRPr/>
          </a:p>
          <a:p>
            <a:pPr marL="365125" marR="0" lvl="0" indent="-139001" algn="l" rtl="0">
              <a:spcBef>
                <a:spcPts val="400"/>
              </a:spcBef>
              <a:spcAft>
                <a:spcPts val="0"/>
              </a:spcAft>
              <a:buClr>
                <a:schemeClr val="accent1"/>
              </a:buClr>
              <a:buSzPts val="1836"/>
              <a:buFont typeface="Noto Sans Symbols"/>
              <a:buNone/>
            </a:pPr>
            <a:endParaRPr sz="2700" b="0" i="0" u="none">
              <a:solidFill>
                <a:schemeClr val="dk1"/>
              </a:solidFill>
              <a:latin typeface="Lucida Sans"/>
              <a:ea typeface="Lucida Sans"/>
              <a:cs typeface="Lucida Sans"/>
              <a:sym typeface="Lucida Sans"/>
            </a:endParaRPr>
          </a:p>
        </p:txBody>
      </p:sp>
      <p:sp>
        <p:nvSpPr>
          <p:cNvPr id="277" name="Google Shape;277;p15"/>
          <p:cNvSpPr txBox="1">
            <a:spLocks noGrp="1"/>
          </p:cNvSpPr>
          <p:nvPr>
            <p:ph type="title" idx="4294967295"/>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marR="0" lvl="0" indent="0" algn="l" rtl="0">
              <a:lnSpc>
                <a:spcPct val="100000"/>
              </a:lnSpc>
              <a:spcBef>
                <a:spcPts val="0"/>
              </a:spcBef>
              <a:spcAft>
                <a:spcPts val="0"/>
              </a:spcAft>
              <a:buClr>
                <a:schemeClr val="dk2"/>
              </a:buClr>
              <a:buSzPct val="100000"/>
              <a:buFont typeface="Arial"/>
              <a:buNone/>
            </a:pPr>
            <a:r>
              <a:rPr lang="en-GB" sz="4100" b="1" i="0" u="none" strike="noStrike" cap="none">
                <a:solidFill>
                  <a:schemeClr val="dk2"/>
                </a:solidFill>
                <a:latin typeface="Arial"/>
                <a:ea typeface="Arial"/>
                <a:cs typeface="Arial"/>
                <a:sym typeface="Arial"/>
              </a:rPr>
              <a:t>Milk registration</a:t>
            </a:r>
            <a:br>
              <a:rPr lang="en-GB" sz="4100" b="1" i="0" u="none" strike="noStrike" cap="none">
                <a:solidFill>
                  <a:schemeClr val="dk2"/>
                </a:solidFill>
                <a:latin typeface="Lucida Sans"/>
                <a:ea typeface="Lucida Sans"/>
                <a:cs typeface="Lucida Sans"/>
                <a:sym typeface="Lucida Sans"/>
              </a:rPr>
            </a:br>
            <a:endParaRPr sz="4100" b="1" i="0" u="none" strike="noStrike" cap="none">
              <a:solidFill>
                <a:schemeClr val="dk2"/>
              </a:solidFill>
              <a:latin typeface="Lucida Sans"/>
              <a:ea typeface="Lucida Sans"/>
              <a:cs typeface="Lucida Sans"/>
              <a:sym typeface="Lucida Sans"/>
            </a:endParaRPr>
          </a:p>
        </p:txBody>
      </p:sp>
      <p:pic>
        <p:nvPicPr>
          <p:cNvPr id="278" name="Google Shape;278;p15"/>
          <p:cNvPicPr preferRelativeResize="0"/>
          <p:nvPr/>
        </p:nvPicPr>
        <p:blipFill rotWithShape="1">
          <a:blip r:embed="rId3">
            <a:alphaModFix/>
          </a:blip>
          <a:srcRect/>
          <a:stretch/>
        </p:blipFill>
        <p:spPr>
          <a:xfrm>
            <a:off x="250825" y="2276475"/>
            <a:ext cx="5362575" cy="3019425"/>
          </a:xfrm>
          <a:prstGeom prst="rect">
            <a:avLst/>
          </a:prstGeom>
          <a:noFill/>
          <a:ln>
            <a:noFill/>
          </a:ln>
        </p:spPr>
      </p:pic>
      <p:pic>
        <p:nvPicPr>
          <p:cNvPr id="279" name="Google Shape;279;p15"/>
          <p:cNvPicPr preferRelativeResize="0"/>
          <p:nvPr/>
        </p:nvPicPr>
        <p:blipFill rotWithShape="1">
          <a:blip r:embed="rId4">
            <a:alphaModFix/>
          </a:blip>
          <a:srcRect/>
          <a:stretch/>
        </p:blipFill>
        <p:spPr>
          <a:xfrm>
            <a:off x="5003800" y="79375"/>
            <a:ext cx="3883025" cy="1662112"/>
          </a:xfrm>
          <a:prstGeom prst="rect">
            <a:avLst/>
          </a:prstGeom>
          <a:noFill/>
          <a:ln>
            <a:noFill/>
          </a:ln>
        </p:spPr>
      </p:pic>
      <p:pic>
        <p:nvPicPr>
          <p:cNvPr id="280" name="Google Shape;280;p15"/>
          <p:cNvPicPr preferRelativeResize="0"/>
          <p:nvPr/>
        </p:nvPicPr>
        <p:blipFill rotWithShape="1">
          <a:blip r:embed="rId5">
            <a:alphaModFix/>
          </a:blip>
          <a:srcRect l="41731" t="16360"/>
          <a:stretch/>
        </p:blipFill>
        <p:spPr>
          <a:xfrm>
            <a:off x="6559550" y="3992562"/>
            <a:ext cx="1771650" cy="1695450"/>
          </a:xfrm>
          <a:prstGeom prst="rect">
            <a:avLst/>
          </a:prstGeom>
          <a:noFill/>
          <a:ln>
            <a:noFill/>
          </a:ln>
        </p:spPr>
      </p:pic>
      <p:sp>
        <p:nvSpPr>
          <p:cNvPr id="281" name="Google Shape;281;p15"/>
          <p:cNvSpPr txBox="1"/>
          <p:nvPr/>
        </p:nvSpPr>
        <p:spPr>
          <a:xfrm>
            <a:off x="5888037" y="3376612"/>
            <a:ext cx="3086100" cy="46196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400"/>
              <a:buFont typeface="Comic Sans MS"/>
              <a:buNone/>
            </a:pPr>
            <a:r>
              <a:rPr lang="en-GB" sz="2400" b="0" i="0" u="none">
                <a:solidFill>
                  <a:schemeClr val="dk1"/>
                </a:solidFill>
                <a:latin typeface="Comic Sans MS"/>
                <a:ea typeface="Comic Sans MS"/>
                <a:cs typeface="Comic Sans MS"/>
                <a:sym typeface="Comic Sans MS"/>
              </a:rPr>
              <a:t>Free fruit for snack</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16"/>
          <p:cNvSpPr txBox="1">
            <a:spLocks noGrp="1"/>
          </p:cNvSpPr>
          <p:nvPr>
            <p:ph type="title" idx="4294967295"/>
          </p:nvPr>
        </p:nvSpPr>
        <p:spPr>
          <a:xfrm>
            <a:off x="894556" y="-325239"/>
            <a:ext cx="7358063" cy="1482328"/>
          </a:xfrm>
          <a:prstGeom prst="rect">
            <a:avLst/>
          </a:prstGeom>
          <a:noFill/>
          <a:ln>
            <a:noFill/>
          </a:ln>
        </p:spPr>
        <p:txBody>
          <a:bodyPr spcFirstLastPara="1" wrap="square" lIns="64275" tIns="32125" rIns="64275" bIns="32125" anchor="ctr" anchorCtr="0">
            <a:normAutofit/>
          </a:bodyPr>
          <a:lstStyle/>
          <a:p>
            <a:pPr marL="0" marR="0" lvl="0" indent="0" algn="l" rtl="0">
              <a:lnSpc>
                <a:spcPct val="100000"/>
              </a:lnSpc>
              <a:spcBef>
                <a:spcPts val="0"/>
              </a:spcBef>
              <a:spcAft>
                <a:spcPts val="0"/>
              </a:spcAft>
              <a:buClr>
                <a:schemeClr val="dk2"/>
              </a:buClr>
              <a:buSzPts val="4500"/>
              <a:buFont typeface="Arial"/>
              <a:buNone/>
            </a:pPr>
            <a:r>
              <a:rPr lang="en-GB" sz="4500" b="1" i="0" u="none" strike="noStrike" cap="none">
                <a:solidFill>
                  <a:schemeClr val="dk2"/>
                </a:solidFill>
                <a:latin typeface="Arial"/>
                <a:ea typeface="Arial"/>
                <a:cs typeface="Arial"/>
                <a:sym typeface="Arial"/>
              </a:rPr>
              <a:t>The First Few Days ...</a:t>
            </a:r>
            <a:endParaRPr sz="4500" b="1" i="0" u="none" strike="noStrike" cap="none">
              <a:solidFill>
                <a:schemeClr val="dk2"/>
              </a:solidFill>
              <a:latin typeface="Arial"/>
              <a:ea typeface="Arial"/>
              <a:cs typeface="Arial"/>
              <a:sym typeface="Arial"/>
            </a:endParaRPr>
          </a:p>
        </p:txBody>
      </p:sp>
      <p:sp>
        <p:nvSpPr>
          <p:cNvPr id="287" name="Google Shape;287;p16"/>
          <p:cNvSpPr txBox="1"/>
          <p:nvPr/>
        </p:nvSpPr>
        <p:spPr>
          <a:xfrm>
            <a:off x="6316662" y="2698750"/>
            <a:ext cx="2509837" cy="768350"/>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None/>
            </a:pPr>
            <a:endParaRPr sz="2400" b="0" i="0" u="none">
              <a:solidFill>
                <a:schemeClr val="dk1"/>
              </a:solidFill>
              <a:latin typeface="Comic Sans MS"/>
              <a:ea typeface="Comic Sans MS"/>
              <a:cs typeface="Comic Sans MS"/>
              <a:sym typeface="Comic Sans MS"/>
            </a:endParaRPr>
          </a:p>
        </p:txBody>
      </p:sp>
      <p:sp>
        <p:nvSpPr>
          <p:cNvPr id="288" name="Google Shape;288;p16"/>
          <p:cNvSpPr txBox="1"/>
          <p:nvPr/>
        </p:nvSpPr>
        <p:spPr>
          <a:xfrm>
            <a:off x="250825" y="914400"/>
            <a:ext cx="2044700" cy="768350"/>
          </a:xfrm>
          <a:prstGeom prst="rect">
            <a:avLst/>
          </a:prstGeom>
          <a:no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2500"/>
              <a:buFont typeface="Permanent Marker"/>
              <a:buNone/>
            </a:pPr>
            <a:r>
              <a:rPr lang="en-GB" sz="2500" b="0" i="0" u="none">
                <a:solidFill>
                  <a:srgbClr val="000000"/>
                </a:solidFill>
                <a:latin typeface="Permanent Marker"/>
                <a:ea typeface="Permanent Marker"/>
                <a:cs typeface="Permanent Marker"/>
                <a:sym typeface="Permanent Marker"/>
              </a:rPr>
              <a:t>All clothing named!</a:t>
            </a:r>
            <a:endParaRPr/>
          </a:p>
        </p:txBody>
      </p:sp>
      <p:sp>
        <p:nvSpPr>
          <p:cNvPr id="289" name="Google Shape;289;p16"/>
          <p:cNvSpPr txBox="1"/>
          <p:nvPr/>
        </p:nvSpPr>
        <p:spPr>
          <a:xfrm>
            <a:off x="4589462" y="901700"/>
            <a:ext cx="2046287" cy="730250"/>
          </a:xfrm>
          <a:prstGeom prst="rect">
            <a:avLst/>
          </a:prstGeom>
          <a:no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2500"/>
              <a:buFont typeface="Permanent Marker"/>
              <a:buNone/>
            </a:pPr>
            <a:r>
              <a:rPr lang="en-GB" sz="2500" b="0" i="0" u="none">
                <a:solidFill>
                  <a:srgbClr val="000000"/>
                </a:solidFill>
                <a:latin typeface="Permanent Marker"/>
                <a:ea typeface="Permanent Marker"/>
                <a:cs typeface="Permanent Marker"/>
                <a:sym typeface="Permanent Marker"/>
              </a:rPr>
              <a:t>Free milk for 4 years olds  </a:t>
            </a:r>
            <a:endParaRPr/>
          </a:p>
        </p:txBody>
      </p:sp>
      <p:sp>
        <p:nvSpPr>
          <p:cNvPr id="290" name="Google Shape;290;p16"/>
          <p:cNvSpPr txBox="1"/>
          <p:nvPr/>
        </p:nvSpPr>
        <p:spPr>
          <a:xfrm>
            <a:off x="244475" y="2397125"/>
            <a:ext cx="2044700" cy="768350"/>
          </a:xfrm>
          <a:prstGeom prst="rect">
            <a:avLst/>
          </a:prstGeom>
          <a:no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2500"/>
              <a:buFont typeface="Permanent Marker"/>
              <a:buNone/>
            </a:pPr>
            <a:r>
              <a:rPr lang="en-GB" sz="2500" b="0" i="0" u="none">
                <a:solidFill>
                  <a:srgbClr val="000000"/>
                </a:solidFill>
                <a:latin typeface="Permanent Marker"/>
                <a:ea typeface="Permanent Marker"/>
                <a:cs typeface="Permanent Marker"/>
                <a:sym typeface="Permanent Marker"/>
              </a:rPr>
              <a:t>Book bag everyday</a:t>
            </a:r>
            <a:endParaRPr/>
          </a:p>
        </p:txBody>
      </p:sp>
      <p:sp>
        <p:nvSpPr>
          <p:cNvPr id="291" name="Google Shape;291;p16"/>
          <p:cNvSpPr txBox="1"/>
          <p:nvPr/>
        </p:nvSpPr>
        <p:spPr>
          <a:xfrm>
            <a:off x="4591050" y="4522787"/>
            <a:ext cx="2044700" cy="1117600"/>
          </a:xfrm>
          <a:prstGeom prst="rect">
            <a:avLst/>
          </a:prstGeom>
          <a:no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2500"/>
              <a:buFont typeface="Permanent Marker"/>
              <a:buNone/>
            </a:pPr>
            <a:r>
              <a:rPr lang="en-GB" sz="2500" b="0" i="0" u="none">
                <a:solidFill>
                  <a:srgbClr val="000000"/>
                </a:solidFill>
                <a:latin typeface="Permanent Marker"/>
                <a:ea typeface="Permanent Marker"/>
                <a:cs typeface="Permanent Marker"/>
                <a:sym typeface="Permanent Marker"/>
              </a:rPr>
              <a:t>Lunch boxes or hot school dinner</a:t>
            </a:r>
            <a:endParaRPr/>
          </a:p>
        </p:txBody>
      </p:sp>
      <p:sp>
        <p:nvSpPr>
          <p:cNvPr id="292" name="Google Shape;292;p16"/>
          <p:cNvSpPr txBox="1"/>
          <p:nvPr/>
        </p:nvSpPr>
        <p:spPr>
          <a:xfrm>
            <a:off x="4573587" y="2603500"/>
            <a:ext cx="2044700" cy="766762"/>
          </a:xfrm>
          <a:prstGeom prst="rect">
            <a:avLst/>
          </a:prstGeom>
          <a:no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rgbClr val="000000"/>
              </a:buClr>
              <a:buSzPts val="2500"/>
              <a:buFont typeface="Permanent Marker"/>
              <a:buNone/>
            </a:pPr>
            <a:r>
              <a:rPr lang="en-GB" sz="2500" b="0" i="0" u="none">
                <a:solidFill>
                  <a:srgbClr val="000000"/>
                </a:solidFill>
                <a:latin typeface="Permanent Marker"/>
                <a:ea typeface="Permanent Marker"/>
                <a:cs typeface="Permanent Marker"/>
                <a:sym typeface="Permanent Marker"/>
              </a:rPr>
              <a:t>Free fruit in the morning</a:t>
            </a:r>
            <a:endParaRPr/>
          </a:p>
        </p:txBody>
      </p:sp>
      <p:pic>
        <p:nvPicPr>
          <p:cNvPr id="293" name="Google Shape;293;p16"/>
          <p:cNvPicPr preferRelativeResize="0"/>
          <p:nvPr/>
        </p:nvPicPr>
        <p:blipFill rotWithShape="1">
          <a:blip r:embed="rId3">
            <a:alphaModFix/>
          </a:blip>
          <a:srcRect/>
          <a:stretch/>
        </p:blipFill>
        <p:spPr>
          <a:xfrm>
            <a:off x="2395537" y="760412"/>
            <a:ext cx="1076325" cy="1076325"/>
          </a:xfrm>
          <a:prstGeom prst="rect">
            <a:avLst/>
          </a:prstGeom>
          <a:noFill/>
          <a:ln>
            <a:noFill/>
          </a:ln>
        </p:spPr>
      </p:pic>
      <p:pic>
        <p:nvPicPr>
          <p:cNvPr id="294" name="Google Shape;294;p16"/>
          <p:cNvPicPr preferRelativeResize="0"/>
          <p:nvPr/>
        </p:nvPicPr>
        <p:blipFill rotWithShape="1">
          <a:blip r:embed="rId4">
            <a:alphaModFix/>
          </a:blip>
          <a:srcRect/>
          <a:stretch/>
        </p:blipFill>
        <p:spPr>
          <a:xfrm>
            <a:off x="7031037" y="411162"/>
            <a:ext cx="1577975" cy="1577975"/>
          </a:xfrm>
          <a:prstGeom prst="rect">
            <a:avLst/>
          </a:prstGeom>
          <a:noFill/>
          <a:ln>
            <a:noFill/>
          </a:ln>
        </p:spPr>
      </p:pic>
      <p:pic>
        <p:nvPicPr>
          <p:cNvPr id="295" name="Google Shape;295;p16"/>
          <p:cNvPicPr preferRelativeResize="0"/>
          <p:nvPr/>
        </p:nvPicPr>
        <p:blipFill rotWithShape="1">
          <a:blip r:embed="rId5">
            <a:alphaModFix/>
          </a:blip>
          <a:srcRect l="41731" t="16360"/>
          <a:stretch/>
        </p:blipFill>
        <p:spPr>
          <a:xfrm>
            <a:off x="7043737" y="2235200"/>
            <a:ext cx="1771650" cy="1695450"/>
          </a:xfrm>
          <a:prstGeom prst="rect">
            <a:avLst/>
          </a:prstGeom>
          <a:noFill/>
          <a:ln>
            <a:noFill/>
          </a:ln>
        </p:spPr>
      </p:pic>
      <p:pic>
        <p:nvPicPr>
          <p:cNvPr id="296" name="Google Shape;296;p16"/>
          <p:cNvPicPr preferRelativeResize="0"/>
          <p:nvPr/>
        </p:nvPicPr>
        <p:blipFill rotWithShape="1">
          <a:blip r:embed="rId6">
            <a:alphaModFix/>
          </a:blip>
          <a:srcRect r="2609" b="10284"/>
          <a:stretch/>
        </p:blipFill>
        <p:spPr>
          <a:xfrm>
            <a:off x="7016750" y="4087812"/>
            <a:ext cx="1993900" cy="2117725"/>
          </a:xfrm>
          <a:prstGeom prst="rect">
            <a:avLst/>
          </a:prstGeom>
          <a:noFill/>
          <a:ln>
            <a:noFill/>
          </a:ln>
        </p:spPr>
      </p:pic>
      <p:pic>
        <p:nvPicPr>
          <p:cNvPr id="297" name="Google Shape;297;p16"/>
          <p:cNvPicPr preferRelativeResize="0"/>
          <p:nvPr/>
        </p:nvPicPr>
        <p:blipFill rotWithShape="1">
          <a:blip r:embed="rId7">
            <a:alphaModFix/>
          </a:blip>
          <a:srcRect/>
          <a:stretch/>
        </p:blipFill>
        <p:spPr>
          <a:xfrm>
            <a:off x="2349500" y="2249487"/>
            <a:ext cx="1992312" cy="1120775"/>
          </a:xfrm>
          <a:prstGeom prst="rect">
            <a:avLst/>
          </a:prstGeom>
          <a:noFill/>
          <a:ln>
            <a:noFill/>
          </a:ln>
        </p:spPr>
      </p:pic>
      <p:pic>
        <p:nvPicPr>
          <p:cNvPr id="298" name="Google Shape;298;p16"/>
          <p:cNvPicPr preferRelativeResize="0"/>
          <p:nvPr/>
        </p:nvPicPr>
        <p:blipFill rotWithShape="1">
          <a:blip r:embed="rId8">
            <a:alphaModFix/>
          </a:blip>
          <a:srcRect l="31099" t="3800" r="35299" b="5900"/>
          <a:stretch/>
        </p:blipFill>
        <p:spPr>
          <a:xfrm>
            <a:off x="2801937" y="3911600"/>
            <a:ext cx="509587" cy="1371600"/>
          </a:xfrm>
          <a:prstGeom prst="rect">
            <a:avLst/>
          </a:prstGeom>
          <a:noFill/>
          <a:ln>
            <a:noFill/>
          </a:ln>
        </p:spPr>
      </p:pic>
      <p:sp>
        <p:nvSpPr>
          <p:cNvPr id="299" name="Google Shape;299;p16"/>
          <p:cNvSpPr txBox="1"/>
          <p:nvPr/>
        </p:nvSpPr>
        <p:spPr>
          <a:xfrm>
            <a:off x="539750" y="4140200"/>
            <a:ext cx="2044700" cy="768350"/>
          </a:xfrm>
          <a:prstGeom prst="rect">
            <a:avLst/>
          </a:prstGeom>
          <a:noFill/>
          <a:ln>
            <a:noFill/>
          </a:ln>
        </p:spPr>
        <p:txBody>
          <a:bodyPr spcFirstLastPara="1" wrap="square" lIns="0" tIns="0" rIns="0" bIns="0" anchor="ctr" anchorCtr="0">
            <a:noAutofit/>
          </a:bodyPr>
          <a:lstStyle/>
          <a:p>
            <a:pPr marL="0" marR="0" lvl="0" indent="0" algn="ctr" rtl="0">
              <a:lnSpc>
                <a:spcPct val="100000"/>
              </a:lnSpc>
              <a:spcBef>
                <a:spcPts val="0"/>
              </a:spcBef>
              <a:spcAft>
                <a:spcPts val="0"/>
              </a:spcAft>
              <a:buClr>
                <a:schemeClr val="dk1"/>
              </a:buClr>
              <a:buSzPts val="2500"/>
              <a:buFont typeface="Permanent Marker"/>
              <a:buNone/>
            </a:pPr>
            <a:r>
              <a:rPr lang="en-GB" sz="2500" b="0" i="0" u="none">
                <a:solidFill>
                  <a:schemeClr val="dk1"/>
                </a:solidFill>
                <a:latin typeface="Permanent Marker"/>
                <a:ea typeface="Permanent Marker"/>
                <a:cs typeface="Permanent Marker"/>
                <a:sym typeface="Permanent Marker"/>
              </a:rPr>
              <a:t>Water bottle</a:t>
            </a:r>
            <a:endParaRP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17"/>
          <p:cNvSpPr txBox="1">
            <a:spLocks noGrp="1"/>
          </p:cNvSpPr>
          <p:nvPr>
            <p:ph type="body" idx="1"/>
          </p:nvPr>
        </p:nvSpPr>
        <p:spPr>
          <a:xfrm>
            <a:off x="457200" y="1481137"/>
            <a:ext cx="8229600" cy="4525962"/>
          </a:xfrm>
          <a:prstGeom prst="rect">
            <a:avLst/>
          </a:prstGeom>
          <a:noFill/>
          <a:ln>
            <a:noFill/>
          </a:ln>
        </p:spPr>
        <p:txBody>
          <a:bodyPr spcFirstLastPara="1" wrap="square" lIns="91425" tIns="45700" rIns="91425" bIns="45700" anchor="t" anchorCtr="0">
            <a:noAutofit/>
          </a:bodyPr>
          <a:lstStyle/>
          <a:p>
            <a:pPr marL="365125" marR="0" lvl="0" indent="-255587" algn="l" rtl="0">
              <a:lnSpc>
                <a:spcPct val="90000"/>
              </a:lnSpc>
              <a:spcBef>
                <a:spcPts val="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Please let us know if someone different is collecting your child!</a:t>
            </a:r>
            <a:endParaRPr/>
          </a:p>
          <a:p>
            <a:pPr marL="365125" marR="0" lvl="0" indent="-255587" algn="l" rtl="0">
              <a:lnSpc>
                <a:spcPct val="90000"/>
              </a:lnSpc>
              <a:spcBef>
                <a:spcPts val="400"/>
              </a:spcBef>
              <a:spcAft>
                <a:spcPts val="0"/>
              </a:spcAft>
              <a:buClr>
                <a:schemeClr val="accent1"/>
              </a:buClr>
              <a:buSzPts val="1632"/>
              <a:buFont typeface="Noto Sans Symbols"/>
              <a:buChar char="🞂"/>
            </a:pPr>
            <a:r>
              <a:rPr lang="en-GB" sz="2400" b="0" i="0" u="none">
                <a:solidFill>
                  <a:schemeClr val="dk1"/>
                </a:solidFill>
                <a:latin typeface="Comic Sans MS"/>
                <a:ea typeface="Comic Sans MS"/>
                <a:cs typeface="Comic Sans MS"/>
                <a:sym typeface="Comic Sans MS"/>
              </a:rPr>
              <a:t>Parent Helpers always welcome – Must fill in a CRB</a:t>
            </a:r>
            <a:endParaRPr/>
          </a:p>
          <a:p>
            <a:pPr marL="365125" marR="0" lvl="0" indent="-255587" algn="l" rtl="0">
              <a:lnSpc>
                <a:spcPct val="90000"/>
              </a:lnSpc>
              <a:spcBef>
                <a:spcPts val="400"/>
              </a:spcBef>
              <a:spcAft>
                <a:spcPts val="0"/>
              </a:spcAft>
              <a:buClr>
                <a:schemeClr val="accent1"/>
              </a:buClr>
              <a:buSzPts val="1632"/>
              <a:buFont typeface="Noto Sans Symbols"/>
              <a:buNone/>
            </a:pPr>
            <a:r>
              <a:rPr lang="en-GB" sz="2400" b="0" i="0" u="sng">
                <a:solidFill>
                  <a:schemeClr val="dk1"/>
                </a:solidFill>
                <a:latin typeface="Comic Sans MS"/>
                <a:ea typeface="Comic Sans MS"/>
                <a:cs typeface="Comic Sans MS"/>
                <a:sym typeface="Comic Sans MS"/>
              </a:rPr>
              <a:t>Medical</a:t>
            </a:r>
            <a:r>
              <a:rPr lang="en-GB" sz="2400" b="0" i="0" u="none">
                <a:solidFill>
                  <a:schemeClr val="dk1"/>
                </a:solidFill>
                <a:latin typeface="Comic Sans MS"/>
                <a:ea typeface="Comic Sans MS"/>
                <a:cs typeface="Comic Sans MS"/>
                <a:sym typeface="Comic Sans MS"/>
              </a:rPr>
              <a:t> </a:t>
            </a:r>
            <a:endParaRPr/>
          </a:p>
          <a:p>
            <a:pPr marL="365125" marR="0" lvl="0" indent="-255587" algn="l" rtl="0">
              <a:lnSpc>
                <a:spcPct val="90000"/>
              </a:lnSpc>
              <a:spcBef>
                <a:spcPts val="480"/>
              </a:spcBef>
              <a:spcAft>
                <a:spcPts val="0"/>
              </a:spcAft>
              <a:buClr>
                <a:schemeClr val="accent1"/>
              </a:buClr>
              <a:buSzPts val="1632"/>
              <a:buFont typeface="Arial"/>
              <a:buChar char="•"/>
            </a:pPr>
            <a:r>
              <a:rPr lang="en-GB" sz="2400" b="0" i="0" u="none">
                <a:solidFill>
                  <a:schemeClr val="dk1"/>
                </a:solidFill>
                <a:latin typeface="Comic Sans MS"/>
                <a:ea typeface="Comic Sans MS"/>
                <a:cs typeface="Comic Sans MS"/>
                <a:sym typeface="Comic Sans MS"/>
              </a:rPr>
              <a:t>Any sickness, diarrhoea, must be followed by at least 48 hours absence.</a:t>
            </a:r>
            <a:endParaRPr/>
          </a:p>
          <a:p>
            <a:pPr marL="365125" marR="0" lvl="0" indent="-255587" algn="l" rtl="0">
              <a:lnSpc>
                <a:spcPct val="90000"/>
              </a:lnSpc>
              <a:spcBef>
                <a:spcPts val="480"/>
              </a:spcBef>
              <a:spcAft>
                <a:spcPts val="0"/>
              </a:spcAft>
              <a:buClr>
                <a:schemeClr val="accent1"/>
              </a:buClr>
              <a:buSzPts val="1632"/>
              <a:buFont typeface="Arial"/>
              <a:buChar char="•"/>
            </a:pPr>
            <a:r>
              <a:rPr lang="en-GB" sz="2400" b="0" i="0" u="none">
                <a:solidFill>
                  <a:schemeClr val="dk1"/>
                </a:solidFill>
                <a:latin typeface="Comic Sans MS"/>
                <a:ea typeface="Comic Sans MS"/>
                <a:cs typeface="Comic Sans MS"/>
                <a:sym typeface="Comic Sans MS"/>
              </a:rPr>
              <a:t>Head lice are common! Please  check regularly and treat as recommended.</a:t>
            </a:r>
            <a:endParaRPr/>
          </a:p>
          <a:p>
            <a:pPr marL="365125" marR="0" lvl="0" indent="-255587" algn="l" rtl="0">
              <a:lnSpc>
                <a:spcPct val="90000"/>
              </a:lnSpc>
              <a:spcBef>
                <a:spcPts val="480"/>
              </a:spcBef>
              <a:spcAft>
                <a:spcPts val="0"/>
              </a:spcAft>
              <a:buClr>
                <a:schemeClr val="accent1"/>
              </a:buClr>
              <a:buSzPts val="1632"/>
              <a:buFont typeface="Arial"/>
              <a:buChar char="•"/>
            </a:pPr>
            <a:r>
              <a:rPr lang="en-GB" sz="2400" b="0" i="0" u="none">
                <a:solidFill>
                  <a:schemeClr val="dk1"/>
                </a:solidFill>
                <a:latin typeface="Comic Sans MS"/>
                <a:ea typeface="Comic Sans MS"/>
                <a:cs typeface="Comic Sans MS"/>
                <a:sym typeface="Comic Sans MS"/>
              </a:rPr>
              <a:t>Any absence requires a telephone call to the school office by 9:00am</a:t>
            </a:r>
            <a:endParaRPr/>
          </a:p>
          <a:p>
            <a:pPr marL="365125" marR="0" lvl="0" indent="-255587" algn="l" rtl="0">
              <a:lnSpc>
                <a:spcPct val="90000"/>
              </a:lnSpc>
              <a:spcBef>
                <a:spcPts val="480"/>
              </a:spcBef>
              <a:spcAft>
                <a:spcPts val="0"/>
              </a:spcAft>
              <a:buClr>
                <a:schemeClr val="accent1"/>
              </a:buClr>
              <a:buSzPts val="1632"/>
              <a:buFont typeface="Arial"/>
              <a:buChar char="•"/>
            </a:pPr>
            <a:r>
              <a:rPr lang="en-GB" sz="2400" b="0" i="0" u="none">
                <a:solidFill>
                  <a:schemeClr val="dk1"/>
                </a:solidFill>
                <a:latin typeface="Comic Sans MS"/>
                <a:ea typeface="Comic Sans MS"/>
                <a:cs typeface="Comic Sans MS"/>
                <a:sym typeface="Comic Sans MS"/>
              </a:rPr>
              <a:t>Any prescribed medication can only be administered by  prior arrangement with the school office</a:t>
            </a:r>
            <a:endParaRPr/>
          </a:p>
          <a:p>
            <a:pPr marL="365125" marR="0" lvl="0" indent="-255587" algn="l" rtl="0">
              <a:lnSpc>
                <a:spcPct val="90000"/>
              </a:lnSpc>
              <a:spcBef>
                <a:spcPts val="400"/>
              </a:spcBef>
              <a:spcAft>
                <a:spcPts val="0"/>
              </a:spcAft>
              <a:buClr>
                <a:schemeClr val="accent1"/>
              </a:buClr>
              <a:buSzPts val="1904"/>
              <a:buFont typeface="Noto Sans Symbols"/>
              <a:buChar char="🞂"/>
            </a:pPr>
            <a:r>
              <a:rPr lang="en-GB" sz="2800" b="0" i="0" u="none">
                <a:solidFill>
                  <a:schemeClr val="dk1"/>
                </a:solidFill>
                <a:latin typeface="Comic Sans MS"/>
                <a:ea typeface="Comic Sans MS"/>
                <a:cs typeface="Comic Sans MS"/>
                <a:sym typeface="Comic Sans MS"/>
              </a:rPr>
              <a:t>     </a:t>
            </a:r>
            <a:endParaRPr/>
          </a:p>
        </p:txBody>
      </p:sp>
      <p:sp>
        <p:nvSpPr>
          <p:cNvPr id="305" name="Google Shape;305;p17"/>
          <p:cNvSpPr txBox="1">
            <a:spLocks noGrp="1"/>
          </p:cNvSpPr>
          <p:nvPr>
            <p:ph type="title" idx="4294967295"/>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2"/>
              </a:buClr>
              <a:buSzPts val="4100"/>
              <a:buFont typeface="Comic Sans MS"/>
              <a:buNone/>
            </a:pPr>
            <a:r>
              <a:rPr lang="en-GB" sz="4100" b="1" i="0" u="none" strike="noStrike" cap="none">
                <a:solidFill>
                  <a:schemeClr val="dk2"/>
                </a:solidFill>
                <a:latin typeface="Comic Sans MS"/>
                <a:ea typeface="Comic Sans MS"/>
                <a:cs typeface="Comic Sans MS"/>
                <a:sym typeface="Comic Sans MS"/>
              </a:rPr>
              <a:t>Other matters…</a:t>
            </a:r>
            <a:endParaRPr/>
          </a:p>
        </p:txBody>
      </p:sp>
    </p:spTree>
  </p:cSld>
  <p:clrMapOvr>
    <a:masterClrMapping/>
  </p:clrMapOvr>
</p:sld>
</file>

<file path=ppt/theme/theme1.xml><?xml version="1.0" encoding="utf-8"?>
<a:theme xmlns:a="http://schemas.openxmlformats.org/drawingml/2006/main" name="8_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_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5_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6_Concourse">
  <a:themeElements>
    <a:clrScheme name="Concourse">
      <a:dk1>
        <a:srgbClr val="000000"/>
      </a:dk1>
      <a:lt1>
        <a:srgbClr val="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996</Words>
  <Application>Microsoft Office PowerPoint</Application>
  <PresentationFormat>On-screen Show (4:3)</PresentationFormat>
  <Paragraphs>102</Paragraphs>
  <Slides>17</Slides>
  <Notes>17</Notes>
  <HiddenSlides>0</HiddenSlides>
  <MMClips>0</MMClips>
  <ScaleCrop>false</ScaleCrop>
  <HeadingPairs>
    <vt:vector size="6" baseType="variant">
      <vt:variant>
        <vt:lpstr>Fonts Used</vt:lpstr>
      </vt:variant>
      <vt:variant>
        <vt:i4>7</vt:i4>
      </vt:variant>
      <vt:variant>
        <vt:lpstr>Theme</vt:lpstr>
      </vt:variant>
      <vt:variant>
        <vt:i4>9</vt:i4>
      </vt:variant>
      <vt:variant>
        <vt:lpstr>Slide Titles</vt:lpstr>
      </vt:variant>
      <vt:variant>
        <vt:i4>17</vt:i4>
      </vt:variant>
    </vt:vector>
  </HeadingPairs>
  <TitlesOfParts>
    <vt:vector size="33" baseType="lpstr">
      <vt:lpstr>Comic Sans MS</vt:lpstr>
      <vt:lpstr>Noto Sans Symbols</vt:lpstr>
      <vt:lpstr>Arial</vt:lpstr>
      <vt:lpstr>Lucida Sans</vt:lpstr>
      <vt:lpstr>Verdana</vt:lpstr>
      <vt:lpstr>Times New Roman</vt:lpstr>
      <vt:lpstr>Permanent Marker</vt:lpstr>
      <vt:lpstr>8_Concourse</vt:lpstr>
      <vt:lpstr>Concourse</vt:lpstr>
      <vt:lpstr>7_Concourse</vt:lpstr>
      <vt:lpstr>1_Concourse</vt:lpstr>
      <vt:lpstr>2_Concourse</vt:lpstr>
      <vt:lpstr>3_Concourse</vt:lpstr>
      <vt:lpstr>4_Concourse</vt:lpstr>
      <vt:lpstr>5_Concourse</vt:lpstr>
      <vt:lpstr>6_Concourse</vt:lpstr>
      <vt:lpstr>PowerPoint Presentation</vt:lpstr>
      <vt:lpstr>Todays meeting </vt:lpstr>
      <vt:lpstr>PowerPoint Presentation</vt:lpstr>
      <vt:lpstr>Early Years Curriculum</vt:lpstr>
      <vt:lpstr>Tapestry</vt:lpstr>
      <vt:lpstr>Reception Baseline Assessment</vt:lpstr>
      <vt:lpstr>Home Learning</vt:lpstr>
      <vt:lpstr>PowerPoint Presentation</vt:lpstr>
      <vt:lpstr>What can you do to help your child?</vt:lpstr>
      <vt:lpstr>A typical day in our Foundation Class… </vt:lpstr>
      <vt:lpstr>PowerPoint Presentation</vt:lpstr>
      <vt:lpstr>PowerPoint Presentation</vt:lpstr>
      <vt:lpstr>PowerPoint Presentation</vt:lpstr>
      <vt:lpstr>PowerPoint Presentation</vt:lpstr>
      <vt:lpstr>Milk registration </vt:lpstr>
      <vt:lpstr>The First Few Days ...</vt:lpstr>
      <vt:lpstr>Other matters…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Gina</dc:creator>
  <cp:lastModifiedBy>rwright</cp:lastModifiedBy>
  <cp:revision>1</cp:revision>
  <dcterms:created xsi:type="dcterms:W3CDTF">2005-06-06T15:11:20Z</dcterms:created>
  <dcterms:modified xsi:type="dcterms:W3CDTF">2024-05-22T16:38:29Z</dcterms:modified>
</cp:coreProperties>
</file>