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5"/>
  </p:notesMasterIdLst>
  <p:sldIdLst>
    <p:sldId id="256" r:id="rId2"/>
    <p:sldId id="257" r:id="rId3"/>
    <p:sldId id="258" r:id="rId4"/>
  </p:sldIdLst>
  <p:sldSz cx="10691813" cy="7559675"/>
  <p:notesSz cx="7559675" cy="10691813"/>
  <p:embeddedFontLst>
    <p:embeddedFont>
      <p:font typeface="Nunito" panose="020B0604020202020204" charset="0"/>
      <p:regular r:id="rId6"/>
      <p:bold r:id="rId7"/>
      <p:italic r:id="rId8"/>
      <p:boldItalic r:id="rId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381">
          <p15:clr>
            <a:srgbClr val="747775"/>
          </p15:clr>
        </p15:guide>
        <p15:guide id="2" pos="3368">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358" y="77"/>
      </p:cViewPr>
      <p:guideLst>
        <p:guide orient="horz" pos="2381"/>
        <p:guide pos="33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font" Target="fonts/font2.fntdata"/><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1.fntdata"/><Relationship Id="rId11" Type="http://schemas.openxmlformats.org/officeDocument/2006/relationships/viewProps" Target="viewProps.xml"/><Relationship Id="rId5" Type="http://schemas.openxmlformats.org/officeDocument/2006/relationships/notesMaster" Target="notesMasters/notesMaster1.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2b5cca9025f_0_301: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2b5cca9025f_0_3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g2b5cca9025f_0_282: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 name="Google Shape;61;g2b5cca9025f_0_2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2b5cca9025f_0_293: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2b5cca9025f_0_2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64478" y="1094388"/>
            <a:ext cx="9963000" cy="3016800"/>
          </a:xfrm>
          <a:prstGeom prst="rect">
            <a:avLst/>
          </a:prstGeom>
        </p:spPr>
        <p:txBody>
          <a:bodyPr spcFirstLastPara="1" wrap="square" lIns="116050" tIns="116050" rIns="116050" bIns="116050" anchor="b" anchorCtr="0">
            <a:normAutofit/>
          </a:bodyPr>
          <a:lstStyle>
            <a:lvl1pPr lvl="0" algn="ctr">
              <a:spcBef>
                <a:spcPts val="0"/>
              </a:spcBef>
              <a:spcAft>
                <a:spcPts val="0"/>
              </a:spcAft>
              <a:buSzPts val="6600"/>
              <a:buNone/>
              <a:defRPr sz="6600"/>
            </a:lvl1pPr>
            <a:lvl2pPr lvl="1" algn="ctr">
              <a:spcBef>
                <a:spcPts val="0"/>
              </a:spcBef>
              <a:spcAft>
                <a:spcPts val="0"/>
              </a:spcAft>
              <a:buSzPts val="6600"/>
              <a:buNone/>
              <a:defRPr sz="6600"/>
            </a:lvl2pPr>
            <a:lvl3pPr lvl="2" algn="ctr">
              <a:spcBef>
                <a:spcPts val="0"/>
              </a:spcBef>
              <a:spcAft>
                <a:spcPts val="0"/>
              </a:spcAft>
              <a:buSzPts val="6600"/>
              <a:buNone/>
              <a:defRPr sz="6600"/>
            </a:lvl3pPr>
            <a:lvl4pPr lvl="3" algn="ctr">
              <a:spcBef>
                <a:spcPts val="0"/>
              </a:spcBef>
              <a:spcAft>
                <a:spcPts val="0"/>
              </a:spcAft>
              <a:buSzPts val="6600"/>
              <a:buNone/>
              <a:defRPr sz="6600"/>
            </a:lvl4pPr>
            <a:lvl5pPr lvl="4" algn="ctr">
              <a:spcBef>
                <a:spcPts val="0"/>
              </a:spcBef>
              <a:spcAft>
                <a:spcPts val="0"/>
              </a:spcAft>
              <a:buSzPts val="6600"/>
              <a:buNone/>
              <a:defRPr sz="6600"/>
            </a:lvl5pPr>
            <a:lvl6pPr lvl="5" algn="ctr">
              <a:spcBef>
                <a:spcPts val="0"/>
              </a:spcBef>
              <a:spcAft>
                <a:spcPts val="0"/>
              </a:spcAft>
              <a:buSzPts val="6600"/>
              <a:buNone/>
              <a:defRPr sz="6600"/>
            </a:lvl6pPr>
            <a:lvl7pPr lvl="6" algn="ctr">
              <a:spcBef>
                <a:spcPts val="0"/>
              </a:spcBef>
              <a:spcAft>
                <a:spcPts val="0"/>
              </a:spcAft>
              <a:buSzPts val="6600"/>
              <a:buNone/>
              <a:defRPr sz="6600"/>
            </a:lvl7pPr>
            <a:lvl8pPr lvl="7" algn="ctr">
              <a:spcBef>
                <a:spcPts val="0"/>
              </a:spcBef>
              <a:spcAft>
                <a:spcPts val="0"/>
              </a:spcAft>
              <a:buSzPts val="6600"/>
              <a:buNone/>
              <a:defRPr sz="6600"/>
            </a:lvl8pPr>
            <a:lvl9pPr lvl="8" algn="ctr">
              <a:spcBef>
                <a:spcPts val="0"/>
              </a:spcBef>
              <a:spcAft>
                <a:spcPts val="0"/>
              </a:spcAft>
              <a:buSzPts val="6600"/>
              <a:buNone/>
              <a:defRPr sz="6600"/>
            </a:lvl9pPr>
          </a:lstStyle>
          <a:p>
            <a:endParaRPr/>
          </a:p>
        </p:txBody>
      </p:sp>
      <p:sp>
        <p:nvSpPr>
          <p:cNvPr id="11" name="Google Shape;11;p2"/>
          <p:cNvSpPr txBox="1">
            <a:spLocks noGrp="1"/>
          </p:cNvSpPr>
          <p:nvPr>
            <p:ph type="subTitle" idx="1"/>
          </p:nvPr>
        </p:nvSpPr>
        <p:spPr>
          <a:xfrm>
            <a:off x="364468" y="4165643"/>
            <a:ext cx="9963000" cy="1164900"/>
          </a:xfrm>
          <a:prstGeom prst="rect">
            <a:avLst/>
          </a:prstGeom>
        </p:spPr>
        <p:txBody>
          <a:bodyPr spcFirstLastPara="1" wrap="square" lIns="116050" tIns="116050" rIns="116050" bIns="116050" anchor="t"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2" name="Google Shape;12;p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64468" y="3161354"/>
            <a:ext cx="9963000" cy="1237200"/>
          </a:xfrm>
          <a:prstGeom prst="rect">
            <a:avLst/>
          </a:prstGeom>
        </p:spPr>
        <p:txBody>
          <a:bodyPr spcFirstLastPara="1" wrap="square" lIns="116050" tIns="116050" rIns="116050" bIns="116050" anchor="ctr" anchorCtr="0">
            <a:normAutofit/>
          </a:bodyPr>
          <a:lstStyle>
            <a:lvl1pPr lvl="0" algn="ctr">
              <a:spcBef>
                <a:spcPts val="0"/>
              </a:spcBef>
              <a:spcAft>
                <a:spcPts val="0"/>
              </a:spcAft>
              <a:buSzPts val="4600"/>
              <a:buNone/>
              <a:defRPr sz="4600"/>
            </a:lvl1pPr>
            <a:lvl2pPr lvl="1" algn="ctr">
              <a:spcBef>
                <a:spcPts val="0"/>
              </a:spcBef>
              <a:spcAft>
                <a:spcPts val="0"/>
              </a:spcAft>
              <a:buSzPts val="4600"/>
              <a:buNone/>
              <a:defRPr sz="4600"/>
            </a:lvl2pPr>
            <a:lvl3pPr lvl="2" algn="ctr">
              <a:spcBef>
                <a:spcPts val="0"/>
              </a:spcBef>
              <a:spcAft>
                <a:spcPts val="0"/>
              </a:spcAft>
              <a:buSzPts val="4600"/>
              <a:buNone/>
              <a:defRPr sz="4600"/>
            </a:lvl3pPr>
            <a:lvl4pPr lvl="3" algn="ctr">
              <a:spcBef>
                <a:spcPts val="0"/>
              </a:spcBef>
              <a:spcAft>
                <a:spcPts val="0"/>
              </a:spcAft>
              <a:buSzPts val="4600"/>
              <a:buNone/>
              <a:defRPr sz="4600"/>
            </a:lvl4pPr>
            <a:lvl5pPr lvl="4" algn="ctr">
              <a:spcBef>
                <a:spcPts val="0"/>
              </a:spcBef>
              <a:spcAft>
                <a:spcPts val="0"/>
              </a:spcAft>
              <a:buSzPts val="4600"/>
              <a:buNone/>
              <a:defRPr sz="4600"/>
            </a:lvl5pPr>
            <a:lvl6pPr lvl="5" algn="ctr">
              <a:spcBef>
                <a:spcPts val="0"/>
              </a:spcBef>
              <a:spcAft>
                <a:spcPts val="0"/>
              </a:spcAft>
              <a:buSzPts val="4600"/>
              <a:buNone/>
              <a:defRPr sz="4600"/>
            </a:lvl6pPr>
            <a:lvl7pPr lvl="6" algn="ctr">
              <a:spcBef>
                <a:spcPts val="0"/>
              </a:spcBef>
              <a:spcAft>
                <a:spcPts val="0"/>
              </a:spcAft>
              <a:buSzPts val="4600"/>
              <a:buNone/>
              <a:defRPr sz="4600"/>
            </a:lvl7pPr>
            <a:lvl8pPr lvl="7" algn="ctr">
              <a:spcBef>
                <a:spcPts val="0"/>
              </a:spcBef>
              <a:spcAft>
                <a:spcPts val="0"/>
              </a:spcAft>
              <a:buSzPts val="4600"/>
              <a:buNone/>
              <a:defRPr sz="4600"/>
            </a:lvl8pPr>
            <a:lvl9pPr lvl="8" algn="ctr">
              <a:spcBef>
                <a:spcPts val="0"/>
              </a:spcBef>
              <a:spcAft>
                <a:spcPts val="0"/>
              </a:spcAft>
              <a:buSzPts val="4600"/>
              <a:buNone/>
              <a:defRPr sz="4600"/>
            </a:lvl9pPr>
          </a:lstStyle>
          <a:p>
            <a:endParaRPr/>
          </a:p>
        </p:txBody>
      </p:sp>
      <p:sp>
        <p:nvSpPr>
          <p:cNvPr id="15" name="Google Shape;15;p3"/>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18" name="Google Shape;18;p4"/>
          <p:cNvSpPr txBox="1">
            <a:spLocks noGrp="1"/>
          </p:cNvSpPr>
          <p:nvPr>
            <p:ph type="body" idx="1"/>
          </p:nvPr>
        </p:nvSpPr>
        <p:spPr>
          <a:xfrm>
            <a:off x="364468" y="1693927"/>
            <a:ext cx="9963000" cy="5021400"/>
          </a:xfrm>
          <a:prstGeom prst="rect">
            <a:avLst/>
          </a:prstGeom>
        </p:spPr>
        <p:txBody>
          <a:bodyPr spcFirstLastPara="1" wrap="square" lIns="116050" tIns="116050" rIns="116050" bIns="116050" anchor="t" anchorCtr="0">
            <a:normAutofit/>
          </a:bodyPr>
          <a:lstStyle>
            <a:lvl1pPr marL="457200" lvl="0" indent="-374650">
              <a:spcBef>
                <a:spcPts val="0"/>
              </a:spcBef>
              <a:spcAft>
                <a:spcPts val="0"/>
              </a:spcAft>
              <a:buSzPts val="23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19" name="Google Shape;19;p4"/>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2" name="Google Shape;22;p5"/>
          <p:cNvSpPr txBox="1">
            <a:spLocks noGrp="1"/>
          </p:cNvSpPr>
          <p:nvPr>
            <p:ph type="body" idx="1"/>
          </p:nvPr>
        </p:nvSpPr>
        <p:spPr>
          <a:xfrm>
            <a:off x="364468" y="1693927"/>
            <a:ext cx="4677000" cy="5021400"/>
          </a:xfrm>
          <a:prstGeom prst="rect">
            <a:avLst/>
          </a:prstGeom>
        </p:spPr>
        <p:txBody>
          <a:bodyPr spcFirstLastPara="1" wrap="square" lIns="116050" tIns="116050" rIns="116050" bIns="116050" anchor="t" anchorCtr="0">
            <a:normAutofit/>
          </a:bodyPr>
          <a:lstStyle>
            <a:lvl1pPr marL="457200" lvl="0" indent="-342900">
              <a:spcBef>
                <a:spcPts val="0"/>
              </a:spcBef>
              <a:spcAft>
                <a:spcPts val="0"/>
              </a:spcAft>
              <a:buSzPts val="1800"/>
              <a:buChar char="●"/>
              <a:defRPr sz="1800"/>
            </a:lvl1pPr>
            <a:lvl2pPr marL="914400" lvl="1" indent="-323850">
              <a:spcBef>
                <a:spcPts val="0"/>
              </a:spcBef>
              <a:spcAft>
                <a:spcPts val="0"/>
              </a:spcAft>
              <a:buSzPts val="1500"/>
              <a:buChar char="○"/>
              <a:defRPr sz="1500"/>
            </a:lvl2pPr>
            <a:lvl3pPr marL="1371600" lvl="2" indent="-323850">
              <a:spcBef>
                <a:spcPts val="0"/>
              </a:spcBef>
              <a:spcAft>
                <a:spcPts val="0"/>
              </a:spcAft>
              <a:buSzPts val="1500"/>
              <a:buChar char="■"/>
              <a:defRPr sz="1500"/>
            </a:lvl3pPr>
            <a:lvl4pPr marL="1828800" lvl="3" indent="-323850">
              <a:spcBef>
                <a:spcPts val="0"/>
              </a:spcBef>
              <a:spcAft>
                <a:spcPts val="0"/>
              </a:spcAft>
              <a:buSzPts val="1500"/>
              <a:buChar char="●"/>
              <a:defRPr sz="1500"/>
            </a:lvl4pPr>
            <a:lvl5pPr marL="2286000" lvl="4" indent="-323850">
              <a:spcBef>
                <a:spcPts val="0"/>
              </a:spcBef>
              <a:spcAft>
                <a:spcPts val="0"/>
              </a:spcAft>
              <a:buSzPts val="1500"/>
              <a:buChar char="○"/>
              <a:defRPr sz="1500"/>
            </a:lvl5pPr>
            <a:lvl6pPr marL="2743200" lvl="5" indent="-323850">
              <a:spcBef>
                <a:spcPts val="0"/>
              </a:spcBef>
              <a:spcAft>
                <a:spcPts val="0"/>
              </a:spcAft>
              <a:buSzPts val="1500"/>
              <a:buChar char="■"/>
              <a:defRPr sz="1500"/>
            </a:lvl6pPr>
            <a:lvl7pPr marL="3200400" lvl="6" indent="-323850">
              <a:spcBef>
                <a:spcPts val="0"/>
              </a:spcBef>
              <a:spcAft>
                <a:spcPts val="0"/>
              </a:spcAft>
              <a:buSzPts val="1500"/>
              <a:buChar char="●"/>
              <a:defRPr sz="1500"/>
            </a:lvl7pPr>
            <a:lvl8pPr marL="3657600" lvl="7" indent="-323850">
              <a:spcBef>
                <a:spcPts val="0"/>
              </a:spcBef>
              <a:spcAft>
                <a:spcPts val="0"/>
              </a:spcAft>
              <a:buSzPts val="1500"/>
              <a:buChar char="○"/>
              <a:defRPr sz="1500"/>
            </a:lvl8pPr>
            <a:lvl9pPr marL="4114800" lvl="8" indent="-323850">
              <a:spcBef>
                <a:spcPts val="0"/>
              </a:spcBef>
              <a:spcAft>
                <a:spcPts val="0"/>
              </a:spcAft>
              <a:buSzPts val="1500"/>
              <a:buChar char="■"/>
              <a:defRPr sz="1500"/>
            </a:lvl9pPr>
          </a:lstStyle>
          <a:p>
            <a:endParaRPr/>
          </a:p>
        </p:txBody>
      </p:sp>
      <p:sp>
        <p:nvSpPr>
          <p:cNvPr id="23" name="Google Shape;23;p5"/>
          <p:cNvSpPr txBox="1">
            <a:spLocks noGrp="1"/>
          </p:cNvSpPr>
          <p:nvPr>
            <p:ph type="body" idx="2"/>
          </p:nvPr>
        </p:nvSpPr>
        <p:spPr>
          <a:xfrm>
            <a:off x="5650483" y="1693927"/>
            <a:ext cx="4677000" cy="5021400"/>
          </a:xfrm>
          <a:prstGeom prst="rect">
            <a:avLst/>
          </a:prstGeom>
        </p:spPr>
        <p:txBody>
          <a:bodyPr spcFirstLastPara="1" wrap="square" lIns="116050" tIns="116050" rIns="116050" bIns="116050" anchor="t" anchorCtr="0">
            <a:normAutofit/>
          </a:bodyPr>
          <a:lstStyle>
            <a:lvl1pPr marL="457200" lvl="0" indent="-342900">
              <a:spcBef>
                <a:spcPts val="0"/>
              </a:spcBef>
              <a:spcAft>
                <a:spcPts val="0"/>
              </a:spcAft>
              <a:buSzPts val="1800"/>
              <a:buChar char="●"/>
              <a:defRPr sz="1800"/>
            </a:lvl1pPr>
            <a:lvl2pPr marL="914400" lvl="1" indent="-323850">
              <a:spcBef>
                <a:spcPts val="0"/>
              </a:spcBef>
              <a:spcAft>
                <a:spcPts val="0"/>
              </a:spcAft>
              <a:buSzPts val="1500"/>
              <a:buChar char="○"/>
              <a:defRPr sz="1500"/>
            </a:lvl2pPr>
            <a:lvl3pPr marL="1371600" lvl="2" indent="-323850">
              <a:spcBef>
                <a:spcPts val="0"/>
              </a:spcBef>
              <a:spcAft>
                <a:spcPts val="0"/>
              </a:spcAft>
              <a:buSzPts val="1500"/>
              <a:buChar char="■"/>
              <a:defRPr sz="1500"/>
            </a:lvl3pPr>
            <a:lvl4pPr marL="1828800" lvl="3" indent="-323850">
              <a:spcBef>
                <a:spcPts val="0"/>
              </a:spcBef>
              <a:spcAft>
                <a:spcPts val="0"/>
              </a:spcAft>
              <a:buSzPts val="1500"/>
              <a:buChar char="●"/>
              <a:defRPr sz="1500"/>
            </a:lvl4pPr>
            <a:lvl5pPr marL="2286000" lvl="4" indent="-323850">
              <a:spcBef>
                <a:spcPts val="0"/>
              </a:spcBef>
              <a:spcAft>
                <a:spcPts val="0"/>
              </a:spcAft>
              <a:buSzPts val="1500"/>
              <a:buChar char="○"/>
              <a:defRPr sz="1500"/>
            </a:lvl5pPr>
            <a:lvl6pPr marL="2743200" lvl="5" indent="-323850">
              <a:spcBef>
                <a:spcPts val="0"/>
              </a:spcBef>
              <a:spcAft>
                <a:spcPts val="0"/>
              </a:spcAft>
              <a:buSzPts val="1500"/>
              <a:buChar char="■"/>
              <a:defRPr sz="1500"/>
            </a:lvl6pPr>
            <a:lvl7pPr marL="3200400" lvl="6" indent="-323850">
              <a:spcBef>
                <a:spcPts val="0"/>
              </a:spcBef>
              <a:spcAft>
                <a:spcPts val="0"/>
              </a:spcAft>
              <a:buSzPts val="1500"/>
              <a:buChar char="●"/>
              <a:defRPr sz="1500"/>
            </a:lvl7pPr>
            <a:lvl8pPr marL="3657600" lvl="7" indent="-323850">
              <a:spcBef>
                <a:spcPts val="0"/>
              </a:spcBef>
              <a:spcAft>
                <a:spcPts val="0"/>
              </a:spcAft>
              <a:buSzPts val="1500"/>
              <a:buChar char="○"/>
              <a:defRPr sz="1500"/>
            </a:lvl8pPr>
            <a:lvl9pPr marL="4114800" lvl="8" indent="-323850">
              <a:spcBef>
                <a:spcPts val="0"/>
              </a:spcBef>
              <a:spcAft>
                <a:spcPts val="0"/>
              </a:spcAft>
              <a:buSzPts val="1500"/>
              <a:buChar char="■"/>
              <a:defRPr sz="1500"/>
            </a:lvl9pPr>
          </a:lstStyle>
          <a:p>
            <a:endParaRPr/>
          </a:p>
        </p:txBody>
      </p:sp>
      <p:sp>
        <p:nvSpPr>
          <p:cNvPr id="24" name="Google Shape;24;p5"/>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7" name="Google Shape;27;p6"/>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64468" y="816630"/>
            <a:ext cx="3283500" cy="1110600"/>
          </a:xfrm>
          <a:prstGeom prst="rect">
            <a:avLst/>
          </a:prstGeom>
        </p:spPr>
        <p:txBody>
          <a:bodyPr spcFirstLastPara="1" wrap="square" lIns="116050" tIns="116050" rIns="116050" bIns="116050" anchor="b"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0" name="Google Shape;30;p7"/>
          <p:cNvSpPr txBox="1">
            <a:spLocks noGrp="1"/>
          </p:cNvSpPr>
          <p:nvPr>
            <p:ph type="body" idx="1"/>
          </p:nvPr>
        </p:nvSpPr>
        <p:spPr>
          <a:xfrm>
            <a:off x="364468" y="2042457"/>
            <a:ext cx="3283500" cy="4673100"/>
          </a:xfrm>
          <a:prstGeom prst="rect">
            <a:avLst/>
          </a:prstGeom>
        </p:spPr>
        <p:txBody>
          <a:bodyPr spcFirstLastPara="1" wrap="square" lIns="116050" tIns="116050" rIns="116050" bIns="116050" anchor="t" anchorCtr="0">
            <a:normAutofit/>
          </a:bodyPr>
          <a:lstStyle>
            <a:lvl1pPr marL="457200" lvl="0" indent="-323850">
              <a:spcBef>
                <a:spcPts val="0"/>
              </a:spcBef>
              <a:spcAft>
                <a:spcPts val="0"/>
              </a:spcAft>
              <a:buSzPts val="1500"/>
              <a:buChar char="●"/>
              <a:defRPr sz="1500"/>
            </a:lvl1pPr>
            <a:lvl2pPr marL="914400" lvl="1" indent="-323850">
              <a:spcBef>
                <a:spcPts val="0"/>
              </a:spcBef>
              <a:spcAft>
                <a:spcPts val="0"/>
              </a:spcAft>
              <a:buSzPts val="1500"/>
              <a:buChar char="○"/>
              <a:defRPr sz="1500"/>
            </a:lvl2pPr>
            <a:lvl3pPr marL="1371600" lvl="2" indent="-323850">
              <a:spcBef>
                <a:spcPts val="0"/>
              </a:spcBef>
              <a:spcAft>
                <a:spcPts val="0"/>
              </a:spcAft>
              <a:buSzPts val="1500"/>
              <a:buChar char="■"/>
              <a:defRPr sz="1500"/>
            </a:lvl3pPr>
            <a:lvl4pPr marL="1828800" lvl="3" indent="-323850">
              <a:spcBef>
                <a:spcPts val="0"/>
              </a:spcBef>
              <a:spcAft>
                <a:spcPts val="0"/>
              </a:spcAft>
              <a:buSzPts val="1500"/>
              <a:buChar char="●"/>
              <a:defRPr sz="1500"/>
            </a:lvl4pPr>
            <a:lvl5pPr marL="2286000" lvl="4" indent="-323850">
              <a:spcBef>
                <a:spcPts val="0"/>
              </a:spcBef>
              <a:spcAft>
                <a:spcPts val="0"/>
              </a:spcAft>
              <a:buSzPts val="1500"/>
              <a:buChar char="○"/>
              <a:defRPr sz="1500"/>
            </a:lvl5pPr>
            <a:lvl6pPr marL="2743200" lvl="5" indent="-323850">
              <a:spcBef>
                <a:spcPts val="0"/>
              </a:spcBef>
              <a:spcAft>
                <a:spcPts val="0"/>
              </a:spcAft>
              <a:buSzPts val="1500"/>
              <a:buChar char="■"/>
              <a:defRPr sz="1500"/>
            </a:lvl6pPr>
            <a:lvl7pPr marL="3200400" lvl="6" indent="-323850">
              <a:spcBef>
                <a:spcPts val="0"/>
              </a:spcBef>
              <a:spcAft>
                <a:spcPts val="0"/>
              </a:spcAft>
              <a:buSzPts val="1500"/>
              <a:buChar char="●"/>
              <a:defRPr sz="1500"/>
            </a:lvl7pPr>
            <a:lvl8pPr marL="3657600" lvl="7" indent="-323850">
              <a:spcBef>
                <a:spcPts val="0"/>
              </a:spcBef>
              <a:spcAft>
                <a:spcPts val="0"/>
              </a:spcAft>
              <a:buSzPts val="1500"/>
              <a:buChar char="○"/>
              <a:defRPr sz="1500"/>
            </a:lvl8pPr>
            <a:lvl9pPr marL="4114800" lvl="8" indent="-323850">
              <a:spcBef>
                <a:spcPts val="0"/>
              </a:spcBef>
              <a:spcAft>
                <a:spcPts val="0"/>
              </a:spcAft>
              <a:buSzPts val="1500"/>
              <a:buChar char="■"/>
              <a:defRPr sz="1500"/>
            </a:lvl9pPr>
          </a:lstStyle>
          <a:p>
            <a:endParaRPr/>
          </a:p>
        </p:txBody>
      </p:sp>
      <p:sp>
        <p:nvSpPr>
          <p:cNvPr id="31" name="Google Shape;31;p7"/>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573245" y="661638"/>
            <a:ext cx="7445700" cy="6012600"/>
          </a:xfrm>
          <a:prstGeom prst="rect">
            <a:avLst/>
          </a:prstGeom>
        </p:spPr>
        <p:txBody>
          <a:bodyPr spcFirstLastPara="1" wrap="square" lIns="116050" tIns="116050" rIns="116050" bIns="116050" anchor="ctr" anchorCtr="0">
            <a:normAutofit/>
          </a:bodyPr>
          <a:lstStyle>
            <a:lvl1pPr lvl="0">
              <a:spcBef>
                <a:spcPts val="0"/>
              </a:spcBef>
              <a:spcAft>
                <a:spcPts val="0"/>
              </a:spcAft>
              <a:buSzPts val="6100"/>
              <a:buNone/>
              <a:defRPr sz="6100"/>
            </a:lvl1pPr>
            <a:lvl2pPr lvl="1">
              <a:spcBef>
                <a:spcPts val="0"/>
              </a:spcBef>
              <a:spcAft>
                <a:spcPts val="0"/>
              </a:spcAft>
              <a:buSzPts val="6100"/>
              <a:buNone/>
              <a:defRPr sz="6100"/>
            </a:lvl2pPr>
            <a:lvl3pPr lvl="2">
              <a:spcBef>
                <a:spcPts val="0"/>
              </a:spcBef>
              <a:spcAft>
                <a:spcPts val="0"/>
              </a:spcAft>
              <a:buSzPts val="6100"/>
              <a:buNone/>
              <a:defRPr sz="6100"/>
            </a:lvl3pPr>
            <a:lvl4pPr lvl="3">
              <a:spcBef>
                <a:spcPts val="0"/>
              </a:spcBef>
              <a:spcAft>
                <a:spcPts val="0"/>
              </a:spcAft>
              <a:buSzPts val="6100"/>
              <a:buNone/>
              <a:defRPr sz="6100"/>
            </a:lvl4pPr>
            <a:lvl5pPr lvl="4">
              <a:spcBef>
                <a:spcPts val="0"/>
              </a:spcBef>
              <a:spcAft>
                <a:spcPts val="0"/>
              </a:spcAft>
              <a:buSzPts val="6100"/>
              <a:buNone/>
              <a:defRPr sz="6100"/>
            </a:lvl5pPr>
            <a:lvl6pPr lvl="5">
              <a:spcBef>
                <a:spcPts val="0"/>
              </a:spcBef>
              <a:spcAft>
                <a:spcPts val="0"/>
              </a:spcAft>
              <a:buSzPts val="6100"/>
              <a:buNone/>
              <a:defRPr sz="6100"/>
            </a:lvl6pPr>
            <a:lvl7pPr lvl="6">
              <a:spcBef>
                <a:spcPts val="0"/>
              </a:spcBef>
              <a:spcAft>
                <a:spcPts val="0"/>
              </a:spcAft>
              <a:buSzPts val="6100"/>
              <a:buNone/>
              <a:defRPr sz="6100"/>
            </a:lvl7pPr>
            <a:lvl8pPr lvl="7">
              <a:spcBef>
                <a:spcPts val="0"/>
              </a:spcBef>
              <a:spcAft>
                <a:spcPts val="0"/>
              </a:spcAft>
              <a:buSzPts val="6100"/>
              <a:buNone/>
              <a:defRPr sz="6100"/>
            </a:lvl8pPr>
            <a:lvl9pPr lvl="8">
              <a:spcBef>
                <a:spcPts val="0"/>
              </a:spcBef>
              <a:spcAft>
                <a:spcPts val="0"/>
              </a:spcAft>
              <a:buSzPts val="6100"/>
              <a:buNone/>
              <a:defRPr sz="6100"/>
            </a:lvl9pPr>
          </a:lstStyle>
          <a:p>
            <a:endParaRPr/>
          </a:p>
        </p:txBody>
      </p:sp>
      <p:sp>
        <p:nvSpPr>
          <p:cNvPr id="34" name="Google Shape;34;p8"/>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5346000" y="-184"/>
            <a:ext cx="5346000" cy="7560000"/>
          </a:xfrm>
          <a:prstGeom prst="rect">
            <a:avLst/>
          </a:prstGeom>
          <a:solidFill>
            <a:schemeClr val="lt2"/>
          </a:solidFill>
          <a:ln>
            <a:noFill/>
          </a:ln>
        </p:spPr>
        <p:txBody>
          <a:bodyPr spcFirstLastPara="1" wrap="square" lIns="116050" tIns="116050" rIns="116050" bIns="116050"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310447" y="1812541"/>
            <a:ext cx="4730100" cy="2178600"/>
          </a:xfrm>
          <a:prstGeom prst="rect">
            <a:avLst/>
          </a:prstGeom>
        </p:spPr>
        <p:txBody>
          <a:bodyPr spcFirstLastPara="1" wrap="square" lIns="116050" tIns="116050" rIns="116050" bIns="116050" anchor="b" anchorCtr="0">
            <a:normAutofit/>
          </a:bodyPr>
          <a:lstStyle>
            <a:lvl1pPr lvl="0" algn="ctr">
              <a:spcBef>
                <a:spcPts val="0"/>
              </a:spcBef>
              <a:spcAft>
                <a:spcPts val="0"/>
              </a:spcAft>
              <a:buSzPts val="5300"/>
              <a:buNone/>
              <a:defRPr sz="5300"/>
            </a:lvl1pPr>
            <a:lvl2pPr lvl="1" algn="ctr">
              <a:spcBef>
                <a:spcPts val="0"/>
              </a:spcBef>
              <a:spcAft>
                <a:spcPts val="0"/>
              </a:spcAft>
              <a:buSzPts val="5300"/>
              <a:buNone/>
              <a:defRPr sz="5300"/>
            </a:lvl2pPr>
            <a:lvl3pPr lvl="2" algn="ctr">
              <a:spcBef>
                <a:spcPts val="0"/>
              </a:spcBef>
              <a:spcAft>
                <a:spcPts val="0"/>
              </a:spcAft>
              <a:buSzPts val="5300"/>
              <a:buNone/>
              <a:defRPr sz="5300"/>
            </a:lvl3pPr>
            <a:lvl4pPr lvl="3" algn="ctr">
              <a:spcBef>
                <a:spcPts val="0"/>
              </a:spcBef>
              <a:spcAft>
                <a:spcPts val="0"/>
              </a:spcAft>
              <a:buSzPts val="5300"/>
              <a:buNone/>
              <a:defRPr sz="5300"/>
            </a:lvl4pPr>
            <a:lvl5pPr lvl="4" algn="ctr">
              <a:spcBef>
                <a:spcPts val="0"/>
              </a:spcBef>
              <a:spcAft>
                <a:spcPts val="0"/>
              </a:spcAft>
              <a:buSzPts val="5300"/>
              <a:buNone/>
              <a:defRPr sz="5300"/>
            </a:lvl5pPr>
            <a:lvl6pPr lvl="5" algn="ctr">
              <a:spcBef>
                <a:spcPts val="0"/>
              </a:spcBef>
              <a:spcAft>
                <a:spcPts val="0"/>
              </a:spcAft>
              <a:buSzPts val="5300"/>
              <a:buNone/>
              <a:defRPr sz="5300"/>
            </a:lvl6pPr>
            <a:lvl7pPr lvl="6" algn="ctr">
              <a:spcBef>
                <a:spcPts val="0"/>
              </a:spcBef>
              <a:spcAft>
                <a:spcPts val="0"/>
              </a:spcAft>
              <a:buSzPts val="5300"/>
              <a:buNone/>
              <a:defRPr sz="5300"/>
            </a:lvl7pPr>
            <a:lvl8pPr lvl="7" algn="ctr">
              <a:spcBef>
                <a:spcPts val="0"/>
              </a:spcBef>
              <a:spcAft>
                <a:spcPts val="0"/>
              </a:spcAft>
              <a:buSzPts val="5300"/>
              <a:buNone/>
              <a:defRPr sz="5300"/>
            </a:lvl8pPr>
            <a:lvl9pPr lvl="8" algn="ctr">
              <a:spcBef>
                <a:spcPts val="0"/>
              </a:spcBef>
              <a:spcAft>
                <a:spcPts val="0"/>
              </a:spcAft>
              <a:buSzPts val="5300"/>
              <a:buNone/>
              <a:defRPr sz="5300"/>
            </a:lvl9pPr>
          </a:lstStyle>
          <a:p>
            <a:endParaRPr/>
          </a:p>
        </p:txBody>
      </p:sp>
      <p:sp>
        <p:nvSpPr>
          <p:cNvPr id="38" name="Google Shape;38;p9"/>
          <p:cNvSpPr txBox="1">
            <a:spLocks noGrp="1"/>
          </p:cNvSpPr>
          <p:nvPr>
            <p:ph type="subTitle" idx="1"/>
          </p:nvPr>
        </p:nvSpPr>
        <p:spPr>
          <a:xfrm>
            <a:off x="310447" y="4120005"/>
            <a:ext cx="4730100" cy="1815300"/>
          </a:xfrm>
          <a:prstGeom prst="rect">
            <a:avLst/>
          </a:prstGeom>
        </p:spPr>
        <p:txBody>
          <a:bodyPr spcFirstLastPara="1" wrap="square" lIns="116050" tIns="116050" rIns="116050" bIns="116050" anchor="t" anchorCtr="0">
            <a:norm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39" name="Google Shape;39;p9"/>
          <p:cNvSpPr txBox="1">
            <a:spLocks noGrp="1"/>
          </p:cNvSpPr>
          <p:nvPr>
            <p:ph type="body" idx="2"/>
          </p:nvPr>
        </p:nvSpPr>
        <p:spPr>
          <a:xfrm>
            <a:off x="5775715" y="1064257"/>
            <a:ext cx="4486500" cy="5431200"/>
          </a:xfrm>
          <a:prstGeom prst="rect">
            <a:avLst/>
          </a:prstGeom>
        </p:spPr>
        <p:txBody>
          <a:bodyPr spcFirstLastPara="1" wrap="square" lIns="116050" tIns="116050" rIns="116050" bIns="116050" anchor="ctr" anchorCtr="0">
            <a:normAutofit/>
          </a:bodyPr>
          <a:lstStyle>
            <a:lvl1pPr marL="457200" lvl="0" indent="-374650">
              <a:spcBef>
                <a:spcPts val="0"/>
              </a:spcBef>
              <a:spcAft>
                <a:spcPts val="0"/>
              </a:spcAft>
              <a:buSzPts val="23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40" name="Google Shape;40;p9"/>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64468" y="6218168"/>
            <a:ext cx="7014300" cy="889500"/>
          </a:xfrm>
          <a:prstGeom prst="rect">
            <a:avLst/>
          </a:prstGeom>
        </p:spPr>
        <p:txBody>
          <a:bodyPr spcFirstLastPara="1" wrap="square" lIns="116050" tIns="116050" rIns="116050" bIns="116050" anchor="ctr" anchorCtr="0">
            <a:normAutofit/>
          </a:bodyPr>
          <a:lstStyle>
            <a:lvl1pPr marL="457200" lvl="0" indent="-228600">
              <a:lnSpc>
                <a:spcPct val="100000"/>
              </a:lnSpc>
              <a:spcBef>
                <a:spcPts val="0"/>
              </a:spcBef>
              <a:spcAft>
                <a:spcPts val="0"/>
              </a:spcAft>
              <a:buSzPts val="2300"/>
              <a:buNone/>
              <a:defRPr/>
            </a:lvl1pPr>
          </a:lstStyle>
          <a:p>
            <a:endParaRPr/>
          </a:p>
        </p:txBody>
      </p:sp>
      <p:sp>
        <p:nvSpPr>
          <p:cNvPr id="43" name="Google Shape;43;p10"/>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64468" y="1625801"/>
            <a:ext cx="9963000" cy="2886000"/>
          </a:xfrm>
          <a:prstGeom prst="rect">
            <a:avLst/>
          </a:prstGeom>
        </p:spPr>
        <p:txBody>
          <a:bodyPr spcFirstLastPara="1" wrap="square" lIns="116050" tIns="116050" rIns="116050" bIns="116050" anchor="b" anchorCtr="0">
            <a:normAutofit/>
          </a:bodyPr>
          <a:lstStyle>
            <a:lvl1pPr lvl="0" algn="ctr">
              <a:spcBef>
                <a:spcPts val="0"/>
              </a:spcBef>
              <a:spcAft>
                <a:spcPts val="0"/>
              </a:spcAft>
              <a:buSzPts val="15200"/>
              <a:buNone/>
              <a:defRPr sz="15200"/>
            </a:lvl1pPr>
            <a:lvl2pPr lvl="1" algn="ctr">
              <a:spcBef>
                <a:spcPts val="0"/>
              </a:spcBef>
              <a:spcAft>
                <a:spcPts val="0"/>
              </a:spcAft>
              <a:buSzPts val="15200"/>
              <a:buNone/>
              <a:defRPr sz="15200"/>
            </a:lvl2pPr>
            <a:lvl3pPr lvl="2" algn="ctr">
              <a:spcBef>
                <a:spcPts val="0"/>
              </a:spcBef>
              <a:spcAft>
                <a:spcPts val="0"/>
              </a:spcAft>
              <a:buSzPts val="15200"/>
              <a:buNone/>
              <a:defRPr sz="15200"/>
            </a:lvl3pPr>
            <a:lvl4pPr lvl="3" algn="ctr">
              <a:spcBef>
                <a:spcPts val="0"/>
              </a:spcBef>
              <a:spcAft>
                <a:spcPts val="0"/>
              </a:spcAft>
              <a:buSzPts val="15200"/>
              <a:buNone/>
              <a:defRPr sz="15200"/>
            </a:lvl4pPr>
            <a:lvl5pPr lvl="4" algn="ctr">
              <a:spcBef>
                <a:spcPts val="0"/>
              </a:spcBef>
              <a:spcAft>
                <a:spcPts val="0"/>
              </a:spcAft>
              <a:buSzPts val="15200"/>
              <a:buNone/>
              <a:defRPr sz="15200"/>
            </a:lvl5pPr>
            <a:lvl6pPr lvl="5" algn="ctr">
              <a:spcBef>
                <a:spcPts val="0"/>
              </a:spcBef>
              <a:spcAft>
                <a:spcPts val="0"/>
              </a:spcAft>
              <a:buSzPts val="15200"/>
              <a:buNone/>
              <a:defRPr sz="15200"/>
            </a:lvl6pPr>
            <a:lvl7pPr lvl="6" algn="ctr">
              <a:spcBef>
                <a:spcPts val="0"/>
              </a:spcBef>
              <a:spcAft>
                <a:spcPts val="0"/>
              </a:spcAft>
              <a:buSzPts val="15200"/>
              <a:buNone/>
              <a:defRPr sz="15200"/>
            </a:lvl7pPr>
            <a:lvl8pPr lvl="7" algn="ctr">
              <a:spcBef>
                <a:spcPts val="0"/>
              </a:spcBef>
              <a:spcAft>
                <a:spcPts val="0"/>
              </a:spcAft>
              <a:buSzPts val="15200"/>
              <a:buNone/>
              <a:defRPr sz="15200"/>
            </a:lvl8pPr>
            <a:lvl9pPr lvl="8" algn="ctr">
              <a:spcBef>
                <a:spcPts val="0"/>
              </a:spcBef>
              <a:spcAft>
                <a:spcPts val="0"/>
              </a:spcAft>
              <a:buSzPts val="15200"/>
              <a:buNone/>
              <a:defRPr sz="15200"/>
            </a:lvl9pPr>
          </a:lstStyle>
          <a:p>
            <a:r>
              <a:t>xx%</a:t>
            </a:r>
          </a:p>
        </p:txBody>
      </p:sp>
      <p:sp>
        <p:nvSpPr>
          <p:cNvPr id="46" name="Google Shape;46;p11"/>
          <p:cNvSpPr txBox="1">
            <a:spLocks noGrp="1"/>
          </p:cNvSpPr>
          <p:nvPr>
            <p:ph type="body" idx="1"/>
          </p:nvPr>
        </p:nvSpPr>
        <p:spPr>
          <a:xfrm>
            <a:off x="364468" y="4633192"/>
            <a:ext cx="9963000" cy="1911900"/>
          </a:xfrm>
          <a:prstGeom prst="rect">
            <a:avLst/>
          </a:prstGeom>
        </p:spPr>
        <p:txBody>
          <a:bodyPr spcFirstLastPara="1" wrap="square" lIns="116050" tIns="116050" rIns="116050" bIns="116050" anchor="t" anchorCtr="0">
            <a:normAutofit/>
          </a:bodyPr>
          <a:lstStyle>
            <a:lvl1pPr marL="457200" lvl="0" indent="-374650" algn="ctr">
              <a:spcBef>
                <a:spcPts val="0"/>
              </a:spcBef>
              <a:spcAft>
                <a:spcPts val="0"/>
              </a:spcAft>
              <a:buSzPts val="2300"/>
              <a:buChar char="●"/>
              <a:defRPr/>
            </a:lvl1pPr>
            <a:lvl2pPr marL="914400" lvl="1" indent="-342900" algn="ctr">
              <a:spcBef>
                <a:spcPts val="0"/>
              </a:spcBef>
              <a:spcAft>
                <a:spcPts val="0"/>
              </a:spcAft>
              <a:buSzPts val="1800"/>
              <a:buChar char="○"/>
              <a:defRPr/>
            </a:lvl2pPr>
            <a:lvl3pPr marL="1371600" lvl="2" indent="-342900" algn="ctr">
              <a:spcBef>
                <a:spcPts val="0"/>
              </a:spcBef>
              <a:spcAft>
                <a:spcPts val="0"/>
              </a:spcAft>
              <a:buSzPts val="1800"/>
              <a:buChar char="■"/>
              <a:defRPr/>
            </a:lvl3pPr>
            <a:lvl4pPr marL="1828800" lvl="3" indent="-342900" algn="ctr">
              <a:spcBef>
                <a:spcPts val="0"/>
              </a:spcBef>
              <a:spcAft>
                <a:spcPts val="0"/>
              </a:spcAft>
              <a:buSzPts val="1800"/>
              <a:buChar char="●"/>
              <a:defRPr/>
            </a:lvl4pPr>
            <a:lvl5pPr marL="2286000" lvl="4" indent="-342900" algn="ctr">
              <a:spcBef>
                <a:spcPts val="0"/>
              </a:spcBef>
              <a:spcAft>
                <a:spcPts val="0"/>
              </a:spcAft>
              <a:buSzPts val="1800"/>
              <a:buChar char="○"/>
              <a:defRPr/>
            </a:lvl5pPr>
            <a:lvl6pPr marL="2743200" lvl="5" indent="-342900" algn="ctr">
              <a:spcBef>
                <a:spcPts val="0"/>
              </a:spcBef>
              <a:spcAft>
                <a:spcPts val="0"/>
              </a:spcAft>
              <a:buSzPts val="1800"/>
              <a:buChar char="■"/>
              <a:defRPr/>
            </a:lvl6pPr>
            <a:lvl7pPr marL="3200400" lvl="6" indent="-342900" algn="ctr">
              <a:spcBef>
                <a:spcPts val="0"/>
              </a:spcBef>
              <a:spcAft>
                <a:spcPts val="0"/>
              </a:spcAft>
              <a:buSzPts val="1800"/>
              <a:buChar char="●"/>
              <a:defRPr/>
            </a:lvl7pPr>
            <a:lvl8pPr marL="3657600" lvl="7" indent="-342900" algn="ctr">
              <a:spcBef>
                <a:spcPts val="0"/>
              </a:spcBef>
              <a:spcAft>
                <a:spcPts val="0"/>
              </a:spcAft>
              <a:buSzPts val="1800"/>
              <a:buChar char="○"/>
              <a:defRPr/>
            </a:lvl8pPr>
            <a:lvl9pPr marL="4114800" lvl="8" indent="-342900" algn="ctr">
              <a:spcBef>
                <a:spcPts val="0"/>
              </a:spcBef>
              <a:spcAft>
                <a:spcPts val="0"/>
              </a:spcAft>
              <a:buSzPts val="1800"/>
              <a:buChar char="■"/>
              <a:defRPr/>
            </a:lvl9pPr>
          </a:lstStyle>
          <a:p>
            <a:endParaRPr/>
          </a:p>
        </p:txBody>
      </p:sp>
      <p:sp>
        <p:nvSpPr>
          <p:cNvPr id="47" name="Google Shape;47;p11"/>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lvl="0">
              <a:spcBef>
                <a:spcPts val="0"/>
              </a:spcBef>
              <a:spcAft>
                <a:spcPts val="0"/>
              </a:spcAft>
              <a:buClr>
                <a:schemeClr val="dk1"/>
              </a:buClr>
              <a:buSzPts val="3600"/>
              <a:buNone/>
              <a:defRPr sz="3600">
                <a:solidFill>
                  <a:schemeClr val="dk1"/>
                </a:solidFill>
              </a:defRPr>
            </a:lvl1pPr>
            <a:lvl2pPr lvl="1">
              <a:spcBef>
                <a:spcPts val="0"/>
              </a:spcBef>
              <a:spcAft>
                <a:spcPts val="0"/>
              </a:spcAft>
              <a:buClr>
                <a:schemeClr val="dk1"/>
              </a:buClr>
              <a:buSzPts val="3600"/>
              <a:buNone/>
              <a:defRPr sz="3600">
                <a:solidFill>
                  <a:schemeClr val="dk1"/>
                </a:solidFill>
              </a:defRPr>
            </a:lvl2pPr>
            <a:lvl3pPr lvl="2">
              <a:spcBef>
                <a:spcPts val="0"/>
              </a:spcBef>
              <a:spcAft>
                <a:spcPts val="0"/>
              </a:spcAft>
              <a:buClr>
                <a:schemeClr val="dk1"/>
              </a:buClr>
              <a:buSzPts val="3600"/>
              <a:buNone/>
              <a:defRPr sz="3600">
                <a:solidFill>
                  <a:schemeClr val="dk1"/>
                </a:solidFill>
              </a:defRPr>
            </a:lvl3pPr>
            <a:lvl4pPr lvl="3">
              <a:spcBef>
                <a:spcPts val="0"/>
              </a:spcBef>
              <a:spcAft>
                <a:spcPts val="0"/>
              </a:spcAft>
              <a:buClr>
                <a:schemeClr val="dk1"/>
              </a:buClr>
              <a:buSzPts val="3600"/>
              <a:buNone/>
              <a:defRPr sz="3600">
                <a:solidFill>
                  <a:schemeClr val="dk1"/>
                </a:solidFill>
              </a:defRPr>
            </a:lvl4pPr>
            <a:lvl5pPr lvl="4">
              <a:spcBef>
                <a:spcPts val="0"/>
              </a:spcBef>
              <a:spcAft>
                <a:spcPts val="0"/>
              </a:spcAft>
              <a:buClr>
                <a:schemeClr val="dk1"/>
              </a:buClr>
              <a:buSzPts val="3600"/>
              <a:buNone/>
              <a:defRPr sz="3600">
                <a:solidFill>
                  <a:schemeClr val="dk1"/>
                </a:solidFill>
              </a:defRPr>
            </a:lvl5pPr>
            <a:lvl6pPr lvl="5">
              <a:spcBef>
                <a:spcPts val="0"/>
              </a:spcBef>
              <a:spcAft>
                <a:spcPts val="0"/>
              </a:spcAft>
              <a:buClr>
                <a:schemeClr val="dk1"/>
              </a:buClr>
              <a:buSzPts val="3600"/>
              <a:buNone/>
              <a:defRPr sz="3600">
                <a:solidFill>
                  <a:schemeClr val="dk1"/>
                </a:solidFill>
              </a:defRPr>
            </a:lvl6pPr>
            <a:lvl7pPr lvl="6">
              <a:spcBef>
                <a:spcPts val="0"/>
              </a:spcBef>
              <a:spcAft>
                <a:spcPts val="0"/>
              </a:spcAft>
              <a:buClr>
                <a:schemeClr val="dk1"/>
              </a:buClr>
              <a:buSzPts val="3600"/>
              <a:buNone/>
              <a:defRPr sz="3600">
                <a:solidFill>
                  <a:schemeClr val="dk1"/>
                </a:solidFill>
              </a:defRPr>
            </a:lvl7pPr>
            <a:lvl8pPr lvl="7">
              <a:spcBef>
                <a:spcPts val="0"/>
              </a:spcBef>
              <a:spcAft>
                <a:spcPts val="0"/>
              </a:spcAft>
              <a:buClr>
                <a:schemeClr val="dk1"/>
              </a:buClr>
              <a:buSzPts val="3600"/>
              <a:buNone/>
              <a:defRPr sz="3600">
                <a:solidFill>
                  <a:schemeClr val="dk1"/>
                </a:solidFill>
              </a:defRPr>
            </a:lvl8pPr>
            <a:lvl9pPr lvl="8">
              <a:spcBef>
                <a:spcPts val="0"/>
              </a:spcBef>
              <a:spcAft>
                <a:spcPts val="0"/>
              </a:spcAft>
              <a:buClr>
                <a:schemeClr val="dk1"/>
              </a:buClr>
              <a:buSzPts val="3600"/>
              <a:buNone/>
              <a:defRPr sz="3600">
                <a:solidFill>
                  <a:schemeClr val="dk1"/>
                </a:solidFill>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lvl="0" indent="-374650">
              <a:lnSpc>
                <a:spcPct val="115000"/>
              </a:lnSpc>
              <a:spcBef>
                <a:spcPts val="0"/>
              </a:spcBef>
              <a:spcAft>
                <a:spcPts val="0"/>
              </a:spcAft>
              <a:buClr>
                <a:schemeClr val="dk2"/>
              </a:buClr>
              <a:buSzPts val="2300"/>
              <a:buChar char="●"/>
              <a:defRPr sz="2300">
                <a:solidFill>
                  <a:schemeClr val="dk2"/>
                </a:solidFill>
              </a:defRPr>
            </a:lvl1pPr>
            <a:lvl2pPr marL="914400" lvl="1" indent="-342900">
              <a:lnSpc>
                <a:spcPct val="115000"/>
              </a:lnSpc>
              <a:spcBef>
                <a:spcPts val="0"/>
              </a:spcBef>
              <a:spcAft>
                <a:spcPts val="0"/>
              </a:spcAft>
              <a:buClr>
                <a:schemeClr val="dk2"/>
              </a:buClr>
              <a:buSzPts val="1800"/>
              <a:buChar char="○"/>
              <a:defRPr sz="1800">
                <a:solidFill>
                  <a:schemeClr val="dk2"/>
                </a:solidFill>
              </a:defRPr>
            </a:lvl2pPr>
            <a:lvl3pPr marL="1371600" lvl="2" indent="-342900">
              <a:lnSpc>
                <a:spcPct val="115000"/>
              </a:lnSpc>
              <a:spcBef>
                <a:spcPts val="0"/>
              </a:spcBef>
              <a:spcAft>
                <a:spcPts val="0"/>
              </a:spcAft>
              <a:buClr>
                <a:schemeClr val="dk2"/>
              </a:buClr>
              <a:buSzPts val="1800"/>
              <a:buChar char="■"/>
              <a:defRPr sz="1800">
                <a:solidFill>
                  <a:schemeClr val="dk2"/>
                </a:solidFill>
              </a:defRPr>
            </a:lvl3pPr>
            <a:lvl4pPr marL="1828800" lvl="3" indent="-342900">
              <a:lnSpc>
                <a:spcPct val="115000"/>
              </a:lnSpc>
              <a:spcBef>
                <a:spcPts val="0"/>
              </a:spcBef>
              <a:spcAft>
                <a:spcPts val="0"/>
              </a:spcAft>
              <a:buClr>
                <a:schemeClr val="dk2"/>
              </a:buClr>
              <a:buSzPts val="1800"/>
              <a:buChar char="●"/>
              <a:defRPr sz="1800">
                <a:solidFill>
                  <a:schemeClr val="dk2"/>
                </a:solidFill>
              </a:defRPr>
            </a:lvl4pPr>
            <a:lvl5pPr marL="2286000" lvl="4" indent="-342900">
              <a:lnSpc>
                <a:spcPct val="115000"/>
              </a:lnSpc>
              <a:spcBef>
                <a:spcPts val="0"/>
              </a:spcBef>
              <a:spcAft>
                <a:spcPts val="0"/>
              </a:spcAft>
              <a:buClr>
                <a:schemeClr val="dk2"/>
              </a:buClr>
              <a:buSzPts val="1800"/>
              <a:buChar char="○"/>
              <a:defRPr sz="1800">
                <a:solidFill>
                  <a:schemeClr val="dk2"/>
                </a:solidFill>
              </a:defRPr>
            </a:lvl5pPr>
            <a:lvl6pPr marL="2743200" lvl="5" indent="-342900">
              <a:lnSpc>
                <a:spcPct val="115000"/>
              </a:lnSpc>
              <a:spcBef>
                <a:spcPts val="0"/>
              </a:spcBef>
              <a:spcAft>
                <a:spcPts val="0"/>
              </a:spcAft>
              <a:buClr>
                <a:schemeClr val="dk2"/>
              </a:buClr>
              <a:buSzPts val="1800"/>
              <a:buChar char="■"/>
              <a:defRPr sz="1800">
                <a:solidFill>
                  <a:schemeClr val="dk2"/>
                </a:solidFill>
              </a:defRPr>
            </a:lvl6pPr>
            <a:lvl7pPr marL="3200400" lvl="6" indent="-342900">
              <a:lnSpc>
                <a:spcPct val="115000"/>
              </a:lnSpc>
              <a:spcBef>
                <a:spcPts val="0"/>
              </a:spcBef>
              <a:spcAft>
                <a:spcPts val="0"/>
              </a:spcAft>
              <a:buClr>
                <a:schemeClr val="dk2"/>
              </a:buClr>
              <a:buSzPts val="1800"/>
              <a:buChar char="●"/>
              <a:defRPr sz="1800">
                <a:solidFill>
                  <a:schemeClr val="dk2"/>
                </a:solidFill>
              </a:defRPr>
            </a:lvl7pPr>
            <a:lvl8pPr marL="3657600" lvl="7" indent="-342900">
              <a:lnSpc>
                <a:spcPct val="115000"/>
              </a:lnSpc>
              <a:spcBef>
                <a:spcPts val="0"/>
              </a:spcBef>
              <a:spcAft>
                <a:spcPts val="0"/>
              </a:spcAft>
              <a:buClr>
                <a:schemeClr val="dk2"/>
              </a:buClr>
              <a:buSzPts val="1800"/>
              <a:buChar char="○"/>
              <a:defRPr sz="1800">
                <a:solidFill>
                  <a:schemeClr val="dk2"/>
                </a:solidFill>
              </a:defRPr>
            </a:lvl8pPr>
            <a:lvl9pPr marL="4114800" lvl="8" indent="-342900">
              <a:lnSpc>
                <a:spcPct val="115000"/>
              </a:lnSpc>
              <a:spcBef>
                <a:spcPts val="0"/>
              </a:spcBef>
              <a:spcAft>
                <a:spcPts val="0"/>
              </a:spcAft>
              <a:buClr>
                <a:schemeClr val="dk2"/>
              </a:buClr>
              <a:buSzPts val="1800"/>
              <a:buChar char="■"/>
              <a:defRPr sz="1800">
                <a:solidFill>
                  <a:schemeClr val="dk2"/>
                </a:solidFill>
              </a:defRPr>
            </a:lvl9pPr>
          </a:lstStyle>
          <a:p>
            <a:endParaRPr/>
          </a:p>
        </p:txBody>
      </p:sp>
      <p:sp>
        <p:nvSpPr>
          <p:cNvPr id="8" name="Google Shape;8;p1"/>
          <p:cNvSpPr txBox="1">
            <a:spLocks noGrp="1"/>
          </p:cNvSpPr>
          <p:nvPr>
            <p:ph type="sldNum" idx="12"/>
          </p:nvPr>
        </p:nvSpPr>
        <p:spPr>
          <a:xfrm>
            <a:off x="9906772" y="6854072"/>
            <a:ext cx="641700" cy="578400"/>
          </a:xfrm>
          <a:prstGeom prst="rect">
            <a:avLst/>
          </a:prstGeom>
          <a:noFill/>
          <a:ln>
            <a:noFill/>
          </a:ln>
        </p:spPr>
        <p:txBody>
          <a:bodyPr spcFirstLastPara="1" wrap="square" lIns="116050" tIns="116050" rIns="116050" bIns="116050" anchor="ctr" anchorCtr="0">
            <a:norm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a:blip r:embed="rId3">
            <a:alphaModFix amt="5000"/>
          </a:blip>
          <a:stretch>
            <a:fillRect/>
          </a:stretch>
        </p:blipFill>
        <p:spPr>
          <a:xfrm>
            <a:off x="1641135" y="233288"/>
            <a:ext cx="7409700" cy="7093425"/>
          </a:xfrm>
          <a:prstGeom prst="rect">
            <a:avLst/>
          </a:prstGeom>
          <a:noFill/>
          <a:ln>
            <a:noFill/>
          </a:ln>
        </p:spPr>
      </p:pic>
      <p:sp>
        <p:nvSpPr>
          <p:cNvPr id="55" name="Google Shape;55;p13"/>
          <p:cNvSpPr txBox="1"/>
          <p:nvPr/>
        </p:nvSpPr>
        <p:spPr>
          <a:xfrm>
            <a:off x="1177638" y="4314765"/>
            <a:ext cx="8336700" cy="736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3000" i="1">
                <a:solidFill>
                  <a:srgbClr val="01D673"/>
                </a:solidFill>
                <a:latin typeface="Nunito"/>
                <a:ea typeface="Nunito"/>
                <a:cs typeface="Nunito"/>
                <a:sym typeface="Nunito"/>
              </a:rPr>
              <a:t>Our Curriculum Partnership</a:t>
            </a:r>
            <a:endParaRPr sz="3000" i="1">
              <a:solidFill>
                <a:srgbClr val="01D673"/>
              </a:solidFill>
              <a:latin typeface="Nunito"/>
              <a:ea typeface="Nunito"/>
              <a:cs typeface="Nunito"/>
              <a:sym typeface="Nunito"/>
            </a:endParaRPr>
          </a:p>
        </p:txBody>
      </p:sp>
      <p:grpSp>
        <p:nvGrpSpPr>
          <p:cNvPr id="56" name="Google Shape;56;p13"/>
          <p:cNvGrpSpPr/>
          <p:nvPr/>
        </p:nvGrpSpPr>
        <p:grpSpPr>
          <a:xfrm>
            <a:off x="842801" y="2508725"/>
            <a:ext cx="9006336" cy="1138075"/>
            <a:chOff x="867639" y="5350263"/>
            <a:chExt cx="9006336" cy="1138075"/>
          </a:xfrm>
        </p:grpSpPr>
        <p:pic>
          <p:nvPicPr>
            <p:cNvPr id="57" name="Google Shape;57;p13"/>
            <p:cNvPicPr preferRelativeResize="0"/>
            <p:nvPr/>
          </p:nvPicPr>
          <p:blipFill>
            <a:blip r:embed="rId4">
              <a:alphaModFix/>
            </a:blip>
            <a:stretch>
              <a:fillRect/>
            </a:stretch>
          </p:blipFill>
          <p:spPr>
            <a:xfrm>
              <a:off x="5889775" y="5350263"/>
              <a:ext cx="3984200" cy="1138075"/>
            </a:xfrm>
            <a:prstGeom prst="rect">
              <a:avLst/>
            </a:prstGeom>
            <a:noFill/>
            <a:ln>
              <a:noFill/>
            </a:ln>
          </p:spPr>
        </p:pic>
        <p:pic>
          <p:nvPicPr>
            <p:cNvPr id="58" name="Google Shape;58;p13"/>
            <p:cNvPicPr preferRelativeResize="0"/>
            <p:nvPr/>
          </p:nvPicPr>
          <p:blipFill>
            <a:blip r:embed="rId5">
              <a:alphaModFix/>
            </a:blip>
            <a:stretch>
              <a:fillRect/>
            </a:stretch>
          </p:blipFill>
          <p:spPr>
            <a:xfrm>
              <a:off x="867639" y="5385004"/>
              <a:ext cx="4274124" cy="1068600"/>
            </a:xfrm>
            <a:prstGeom prst="rect">
              <a:avLst/>
            </a:prstGeom>
            <a:noFill/>
            <a:ln>
              <a:noFill/>
            </a:ln>
          </p:spPr>
        </p:pic>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14"/>
          <p:cNvSpPr txBox="1"/>
          <p:nvPr/>
        </p:nvSpPr>
        <p:spPr>
          <a:xfrm>
            <a:off x="345600" y="602250"/>
            <a:ext cx="10000800" cy="6355500"/>
          </a:xfrm>
          <a:prstGeom prst="rect">
            <a:avLst/>
          </a:prstGeom>
          <a:noFill/>
          <a:ln>
            <a:noFill/>
          </a:ln>
        </p:spPr>
        <p:txBody>
          <a:bodyPr spcFirstLastPara="1" wrap="square" lIns="91425" tIns="91425" rIns="91425" bIns="91425" anchor="t" anchorCtr="0">
            <a:noAutofit/>
          </a:bodyPr>
          <a:lstStyle/>
          <a:p>
            <a:pPr marL="0" marR="0" lvl="0" indent="0" algn="l" rtl="0">
              <a:spcBef>
                <a:spcPts val="0"/>
              </a:spcBef>
              <a:spcAft>
                <a:spcPts val="0"/>
              </a:spcAft>
              <a:buNone/>
            </a:pPr>
            <a:r>
              <a:rPr lang="en-GB">
                <a:solidFill>
                  <a:schemeClr val="dk1"/>
                </a:solidFill>
                <a:latin typeface="Nunito"/>
                <a:ea typeface="Nunito"/>
                <a:cs typeface="Nunito"/>
                <a:sym typeface="Nunito"/>
              </a:rPr>
              <a:t>Our curriculum and pedagogical approach are deeply influenced by Fiorella and Mayer’s (2014) definition of learning, which they describe as a cognitive process focused on making sense of information. In this process, individuals actively engage by selecting pertinent pieces of information, organising them coherently, and then integrating this newfound knowledge with their existing understanding.</a:t>
            </a:r>
            <a:endParaRPr>
              <a:solidFill>
                <a:schemeClr val="dk1"/>
              </a:solidFill>
              <a:latin typeface="Nunito"/>
              <a:ea typeface="Nunito"/>
              <a:cs typeface="Nunito"/>
              <a:sym typeface="Nunito"/>
            </a:endParaRPr>
          </a:p>
          <a:p>
            <a:pPr marL="0" marR="0" lvl="0" indent="0" algn="l" rtl="0">
              <a:spcBef>
                <a:spcPts val="0"/>
              </a:spcBef>
              <a:spcAft>
                <a:spcPts val="0"/>
              </a:spcAft>
              <a:buNone/>
            </a:pPr>
            <a:endParaRPr>
              <a:solidFill>
                <a:schemeClr val="dk1"/>
              </a:solidFill>
              <a:latin typeface="Nunito"/>
              <a:ea typeface="Nunito"/>
              <a:cs typeface="Nunito"/>
              <a:sym typeface="Nunito"/>
            </a:endParaRPr>
          </a:p>
          <a:p>
            <a:pPr marL="0" marR="0" lvl="0" indent="0" algn="l" rtl="0">
              <a:spcBef>
                <a:spcPts val="0"/>
              </a:spcBef>
              <a:spcAft>
                <a:spcPts val="0"/>
              </a:spcAft>
              <a:buNone/>
            </a:pPr>
            <a:r>
              <a:rPr lang="en-GB">
                <a:solidFill>
                  <a:schemeClr val="dk1"/>
                </a:solidFill>
                <a:latin typeface="Nunito"/>
                <a:ea typeface="Nunito"/>
                <a:cs typeface="Nunito"/>
                <a:sym typeface="Nunito"/>
              </a:rPr>
              <a:t>At IPAT, we are committed to providing each pupil with an entitlement to an enriching and aspirational curriculum that not only inspires but also acts as a catalyst for social mobility. Our dedication to this principle transcends all socio-economic backgrounds. To achieve this mission, </a:t>
            </a:r>
            <a:r>
              <a:rPr lang="en-GB" b="1">
                <a:solidFill>
                  <a:schemeClr val="dk1"/>
                </a:solidFill>
                <a:latin typeface="Nunito"/>
                <a:ea typeface="Nunito"/>
                <a:cs typeface="Nunito"/>
                <a:sym typeface="Nunito"/>
              </a:rPr>
              <a:t>we have joined forces with Unity Schools Partnership (USP), collaborating to deliver the Curriculum of Unity Schools Partnership (CUSP). </a:t>
            </a:r>
            <a:r>
              <a:rPr lang="en-GB">
                <a:solidFill>
                  <a:schemeClr val="dk1"/>
                </a:solidFill>
                <a:latin typeface="Nunito"/>
                <a:ea typeface="Nunito"/>
                <a:cs typeface="Nunito"/>
                <a:sym typeface="Nunito"/>
              </a:rPr>
              <a:t>This partnership ensures that every student, regardless of their background, benefits from the transformative power of education.</a:t>
            </a:r>
            <a:endParaRPr>
              <a:solidFill>
                <a:schemeClr val="dk1"/>
              </a:solidFill>
              <a:latin typeface="Nunito"/>
              <a:ea typeface="Nunito"/>
              <a:cs typeface="Nunito"/>
              <a:sym typeface="Nunito"/>
            </a:endParaRPr>
          </a:p>
          <a:p>
            <a:pPr marL="0" marR="0" lvl="0" indent="0" algn="l" rtl="0">
              <a:spcBef>
                <a:spcPts val="0"/>
              </a:spcBef>
              <a:spcAft>
                <a:spcPts val="0"/>
              </a:spcAft>
              <a:buNone/>
            </a:pPr>
            <a:endParaRPr>
              <a:solidFill>
                <a:schemeClr val="dk1"/>
              </a:solidFill>
              <a:latin typeface="Nunito"/>
              <a:ea typeface="Nunito"/>
              <a:cs typeface="Nunito"/>
              <a:sym typeface="Nunito"/>
            </a:endParaRPr>
          </a:p>
          <a:p>
            <a:pPr marL="0" marR="0" lvl="0" indent="0" algn="l" rtl="0">
              <a:spcBef>
                <a:spcPts val="0"/>
              </a:spcBef>
              <a:spcAft>
                <a:spcPts val="0"/>
              </a:spcAft>
              <a:buNone/>
            </a:pPr>
            <a:r>
              <a:rPr lang="en-GB">
                <a:solidFill>
                  <a:schemeClr val="dk1"/>
                </a:solidFill>
                <a:latin typeface="Nunito"/>
                <a:ea typeface="Nunito"/>
                <a:cs typeface="Nunito"/>
                <a:sym typeface="Nunito"/>
              </a:rPr>
              <a:t>Our partnership with CUSP provides the resources of a wide range of curriculum experts to ensure that our curriculum design is robust, coherent, well sequenced. Each decision regarding our curriculum is grounded in evidence-informed practices, enhancing the retention of knowledge for pupils and improving the effectiveness of teaching. This approach to curriculum development empowers teachers to focus on the craft of teaching, utilising their expertise and creative talents to effectively deliver learning to their unique cohorts.</a:t>
            </a:r>
            <a:endParaRPr>
              <a:solidFill>
                <a:schemeClr val="dk1"/>
              </a:solidFill>
              <a:latin typeface="Nunito"/>
              <a:ea typeface="Nunito"/>
              <a:cs typeface="Nunito"/>
              <a:sym typeface="Nunito"/>
            </a:endParaRPr>
          </a:p>
          <a:p>
            <a:pPr marL="0" marR="0" lvl="0" indent="0" algn="l" rtl="0">
              <a:spcBef>
                <a:spcPts val="0"/>
              </a:spcBef>
              <a:spcAft>
                <a:spcPts val="0"/>
              </a:spcAft>
              <a:buNone/>
            </a:pPr>
            <a:endParaRPr>
              <a:solidFill>
                <a:schemeClr val="dk1"/>
              </a:solidFill>
              <a:latin typeface="Nunito"/>
              <a:ea typeface="Nunito"/>
              <a:cs typeface="Nunito"/>
              <a:sym typeface="Nunito"/>
            </a:endParaRPr>
          </a:p>
          <a:p>
            <a:pPr marL="0" marR="0" lvl="0" indent="0" algn="l" rtl="0">
              <a:spcBef>
                <a:spcPts val="0"/>
              </a:spcBef>
              <a:spcAft>
                <a:spcPts val="0"/>
              </a:spcAft>
              <a:buNone/>
            </a:pPr>
            <a:r>
              <a:rPr lang="en-GB">
                <a:solidFill>
                  <a:schemeClr val="dk1"/>
                </a:solidFill>
                <a:latin typeface="Nunito"/>
                <a:ea typeface="Nunito"/>
                <a:cs typeface="Nunito"/>
                <a:sym typeface="Nunito"/>
              </a:rPr>
              <a:t>Schools within the Trust adhere to a common pedagogical approach grounded in three key facets of cognitive science:</a:t>
            </a:r>
            <a:endParaRPr>
              <a:solidFill>
                <a:schemeClr val="dk1"/>
              </a:solidFill>
              <a:latin typeface="Nunito"/>
              <a:ea typeface="Nunito"/>
              <a:cs typeface="Nunito"/>
              <a:sym typeface="Nunito"/>
            </a:endParaRPr>
          </a:p>
          <a:p>
            <a:pPr marL="0" marR="0" lvl="0" indent="0" algn="l" rtl="0">
              <a:spcBef>
                <a:spcPts val="0"/>
              </a:spcBef>
              <a:spcAft>
                <a:spcPts val="0"/>
              </a:spcAft>
              <a:buNone/>
            </a:pPr>
            <a:endParaRPr>
              <a:solidFill>
                <a:schemeClr val="dk1"/>
              </a:solidFill>
              <a:latin typeface="Nunito"/>
              <a:ea typeface="Nunito"/>
              <a:cs typeface="Nunito"/>
              <a:sym typeface="Nunito"/>
            </a:endParaRPr>
          </a:p>
          <a:p>
            <a:pPr marL="0" marR="0" lvl="0" indent="0" algn="l" rtl="0">
              <a:spcBef>
                <a:spcPts val="0"/>
              </a:spcBef>
              <a:spcAft>
                <a:spcPts val="0"/>
              </a:spcAft>
              <a:buNone/>
            </a:pPr>
            <a:r>
              <a:rPr lang="en-GB" b="1">
                <a:solidFill>
                  <a:schemeClr val="dk1"/>
                </a:solidFill>
                <a:latin typeface="Nunito"/>
                <a:ea typeface="Nunito"/>
                <a:cs typeface="Nunito"/>
                <a:sym typeface="Nunito"/>
              </a:rPr>
              <a:t>Long-Term Memory: </a:t>
            </a:r>
            <a:r>
              <a:rPr lang="en-GB">
                <a:solidFill>
                  <a:schemeClr val="dk1"/>
                </a:solidFill>
                <a:latin typeface="Nunito"/>
                <a:ea typeface="Nunito"/>
                <a:cs typeface="Nunito"/>
                <a:sym typeface="Nunito"/>
              </a:rPr>
              <a:t>This encompasses comprehension of schemata and Cognitive Load Theory (CLT), encompassing strategies aimed at aiding students in embedding knowledge into their long-term memory effectively.</a:t>
            </a:r>
            <a:endParaRPr>
              <a:solidFill>
                <a:schemeClr val="dk1"/>
              </a:solidFill>
              <a:latin typeface="Nunito"/>
              <a:ea typeface="Nunito"/>
              <a:cs typeface="Nunito"/>
              <a:sym typeface="Nunito"/>
            </a:endParaRPr>
          </a:p>
          <a:p>
            <a:pPr marL="0" marR="0" lvl="0" indent="0" algn="l" rtl="0">
              <a:spcBef>
                <a:spcPts val="0"/>
              </a:spcBef>
              <a:spcAft>
                <a:spcPts val="0"/>
              </a:spcAft>
              <a:buNone/>
            </a:pPr>
            <a:endParaRPr>
              <a:solidFill>
                <a:schemeClr val="dk1"/>
              </a:solidFill>
              <a:latin typeface="Nunito"/>
              <a:ea typeface="Nunito"/>
              <a:cs typeface="Nunito"/>
              <a:sym typeface="Nunito"/>
            </a:endParaRPr>
          </a:p>
          <a:p>
            <a:pPr marL="0" marR="0" lvl="0" indent="0" algn="l" rtl="0">
              <a:spcBef>
                <a:spcPts val="0"/>
              </a:spcBef>
              <a:spcAft>
                <a:spcPts val="0"/>
              </a:spcAft>
              <a:buNone/>
            </a:pPr>
            <a:r>
              <a:rPr lang="en-GB" b="1">
                <a:solidFill>
                  <a:schemeClr val="dk1"/>
                </a:solidFill>
                <a:latin typeface="Nunito"/>
                <a:ea typeface="Nunito"/>
                <a:cs typeface="Nunito"/>
                <a:sym typeface="Nunito"/>
              </a:rPr>
              <a:t>Principles of Instruction:</a:t>
            </a:r>
            <a:r>
              <a:rPr lang="en-GB">
                <a:solidFill>
                  <a:schemeClr val="dk1"/>
                </a:solidFill>
                <a:latin typeface="Nunito"/>
                <a:ea typeface="Nunito"/>
                <a:cs typeface="Nunito"/>
                <a:sym typeface="Nunito"/>
              </a:rPr>
              <a:t> These entail methods designed to enhance the efficiency of teaching. This includes techniques such as revisiting previously learned material, employing direct instruction, and employing adept modeling and practice exercises.</a:t>
            </a:r>
            <a:endParaRPr>
              <a:solidFill>
                <a:schemeClr val="dk1"/>
              </a:solidFill>
              <a:latin typeface="Nunito"/>
              <a:ea typeface="Nunito"/>
              <a:cs typeface="Nunito"/>
              <a:sym typeface="Nunito"/>
            </a:endParaRPr>
          </a:p>
          <a:p>
            <a:pPr marL="0" marR="0" lvl="0" indent="0" algn="l" rtl="0">
              <a:spcBef>
                <a:spcPts val="0"/>
              </a:spcBef>
              <a:spcAft>
                <a:spcPts val="0"/>
              </a:spcAft>
              <a:buNone/>
            </a:pPr>
            <a:endParaRPr>
              <a:solidFill>
                <a:schemeClr val="dk1"/>
              </a:solidFill>
              <a:latin typeface="Nunito"/>
              <a:ea typeface="Nunito"/>
              <a:cs typeface="Nunito"/>
              <a:sym typeface="Nunito"/>
            </a:endParaRPr>
          </a:p>
          <a:p>
            <a:pPr marL="0" marR="0" lvl="0" indent="0" algn="l" rtl="0">
              <a:spcBef>
                <a:spcPts val="0"/>
              </a:spcBef>
              <a:spcAft>
                <a:spcPts val="0"/>
              </a:spcAft>
              <a:buNone/>
            </a:pPr>
            <a:r>
              <a:rPr lang="en-GB" b="1">
                <a:solidFill>
                  <a:schemeClr val="dk1"/>
                </a:solidFill>
                <a:latin typeface="Nunito"/>
                <a:ea typeface="Nunito"/>
                <a:cs typeface="Nunito"/>
                <a:sym typeface="Nunito"/>
              </a:rPr>
              <a:t>Generative Practice: </a:t>
            </a:r>
            <a:r>
              <a:rPr lang="en-GB">
                <a:solidFill>
                  <a:schemeClr val="dk1"/>
                </a:solidFill>
                <a:latin typeface="Nunito"/>
                <a:ea typeface="Nunito"/>
                <a:cs typeface="Nunito"/>
                <a:sym typeface="Nunito"/>
              </a:rPr>
              <a:t>This emphasises the development of impactful instructional techniques and task designs, ensuring that students engage in rigorous thinking and can actively assimilate new information into their existing knowledge framework.</a:t>
            </a:r>
            <a:endParaRPr>
              <a:solidFill>
                <a:schemeClr val="dk1"/>
              </a:solidFill>
              <a:latin typeface="Nunito"/>
              <a:ea typeface="Nunito"/>
              <a:cs typeface="Nunito"/>
              <a:sym typeface="Nuni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68" name="Google Shape;68;p15"/>
          <p:cNvSpPr txBox="1"/>
          <p:nvPr/>
        </p:nvSpPr>
        <p:spPr>
          <a:xfrm>
            <a:off x="345600" y="602250"/>
            <a:ext cx="10000800" cy="4215900"/>
          </a:xfrm>
          <a:prstGeom prst="rect">
            <a:avLst/>
          </a:prstGeom>
          <a:noFill/>
          <a:ln>
            <a:noFill/>
          </a:ln>
        </p:spPr>
        <p:txBody>
          <a:bodyPr spcFirstLastPara="1" wrap="square" lIns="91425" tIns="91425" rIns="91425" bIns="91425" anchor="t" anchorCtr="0">
            <a:noAutofit/>
          </a:bodyPr>
          <a:lstStyle/>
          <a:p>
            <a:pPr marL="0" marR="0" lvl="0" indent="0" algn="l" rtl="0">
              <a:spcBef>
                <a:spcPts val="0"/>
              </a:spcBef>
              <a:spcAft>
                <a:spcPts val="0"/>
              </a:spcAft>
              <a:buClr>
                <a:schemeClr val="dk1"/>
              </a:buClr>
              <a:buSzPts val="1100"/>
              <a:buFont typeface="Arial"/>
              <a:buNone/>
            </a:pPr>
            <a:r>
              <a:rPr lang="en-GB">
                <a:solidFill>
                  <a:schemeClr val="dk1"/>
                </a:solidFill>
                <a:latin typeface="Nunito"/>
                <a:ea typeface="Nunito"/>
                <a:cs typeface="Nunito"/>
                <a:sym typeface="Nunito"/>
              </a:rPr>
              <a:t>The sequence of learning in each curriculum area is meticulously planned to establish a strong foundational base of knowledge upon which subsequent learning can progressively develop in complexity. Depending on class structure, schools will follow either the single age sequence (link to single age curriculum outline) or the mixed age sequence (link to mixed age curriculum outline).</a:t>
            </a:r>
            <a:endParaRPr>
              <a:solidFill>
                <a:schemeClr val="dk1"/>
              </a:solidFill>
              <a:latin typeface="Nunito"/>
              <a:ea typeface="Nunito"/>
              <a:cs typeface="Nunito"/>
              <a:sym typeface="Nunito"/>
            </a:endParaRPr>
          </a:p>
          <a:p>
            <a:pPr marL="0" marR="0" lvl="0" indent="0" algn="l" rtl="0">
              <a:spcBef>
                <a:spcPts val="0"/>
              </a:spcBef>
              <a:spcAft>
                <a:spcPts val="0"/>
              </a:spcAft>
              <a:buClr>
                <a:schemeClr val="dk1"/>
              </a:buClr>
              <a:buSzPts val="1100"/>
              <a:buFont typeface="Arial"/>
              <a:buNone/>
            </a:pPr>
            <a:endParaRPr>
              <a:solidFill>
                <a:schemeClr val="dk1"/>
              </a:solidFill>
              <a:latin typeface="Nunito"/>
              <a:ea typeface="Nunito"/>
              <a:cs typeface="Nunito"/>
              <a:sym typeface="Nunito"/>
            </a:endParaRPr>
          </a:p>
          <a:p>
            <a:pPr marL="0" marR="0" lvl="0" indent="0" algn="l" rtl="0">
              <a:spcBef>
                <a:spcPts val="0"/>
              </a:spcBef>
              <a:spcAft>
                <a:spcPts val="0"/>
              </a:spcAft>
              <a:buClr>
                <a:schemeClr val="dk1"/>
              </a:buClr>
              <a:buSzPts val="1100"/>
              <a:buFont typeface="Arial"/>
              <a:buNone/>
            </a:pPr>
            <a:r>
              <a:rPr lang="en-GB">
                <a:solidFill>
                  <a:schemeClr val="dk1"/>
                </a:solidFill>
                <a:latin typeface="Nunito"/>
                <a:ea typeface="Nunito"/>
                <a:cs typeface="Nunito"/>
                <a:sym typeface="Nunito"/>
              </a:rPr>
              <a:t>An integral element within the IPAT curriculum involves the intentional and explicit instruction of vocabulary. We regard this as a moral imperative and a means to enhance social mobility. Within the learning modules, Tier 2 and Tier 3 vocabulary is pinpointed to guarantee that students cultivate refined language skills and can employ it with growing precision and accuracy.</a:t>
            </a:r>
            <a:endParaRPr>
              <a:solidFill>
                <a:schemeClr val="dk1"/>
              </a:solidFill>
              <a:latin typeface="Nunito"/>
              <a:ea typeface="Nunito"/>
              <a:cs typeface="Nunito"/>
              <a:sym typeface="Nunito"/>
            </a:endParaRPr>
          </a:p>
          <a:p>
            <a:pPr marL="0" marR="0" lvl="0" indent="0" algn="l" rtl="0">
              <a:spcBef>
                <a:spcPts val="0"/>
              </a:spcBef>
              <a:spcAft>
                <a:spcPts val="0"/>
              </a:spcAft>
              <a:buClr>
                <a:schemeClr val="dk1"/>
              </a:buClr>
              <a:buSzPts val="1100"/>
              <a:buFont typeface="Arial"/>
              <a:buNone/>
            </a:pPr>
            <a:endParaRPr>
              <a:solidFill>
                <a:schemeClr val="dk1"/>
              </a:solidFill>
              <a:latin typeface="Nunito"/>
              <a:ea typeface="Nunito"/>
              <a:cs typeface="Nunito"/>
              <a:sym typeface="Nunito"/>
            </a:endParaRPr>
          </a:p>
          <a:p>
            <a:pPr marL="0" marR="0" lvl="0" indent="0" algn="l" rtl="0">
              <a:spcBef>
                <a:spcPts val="0"/>
              </a:spcBef>
              <a:spcAft>
                <a:spcPts val="0"/>
              </a:spcAft>
              <a:buClr>
                <a:schemeClr val="dk1"/>
              </a:buClr>
              <a:buSzPts val="1100"/>
              <a:buFont typeface="Arial"/>
              <a:buNone/>
            </a:pPr>
            <a:r>
              <a:rPr lang="en-GB">
                <a:solidFill>
                  <a:schemeClr val="dk1"/>
                </a:solidFill>
                <a:latin typeface="Nunito"/>
                <a:ea typeface="Nunito"/>
                <a:cs typeface="Nunito"/>
                <a:sym typeface="Nunito"/>
              </a:rPr>
              <a:t>The Trust literature curriculum (adopted from CUSP)  is expansive, diverse, and agile. Its central aim is to introduce students to a wide array of top-tier literary works, providing each child with a reflection of themselves and a glimpse into a world outside their own. This commitment is also evident in the supplementary texts, and the thematic mapping serves to highlight instances where particular moral, social, and ethical issues are either referenced or explored.</a:t>
            </a:r>
            <a:endParaRPr>
              <a:solidFill>
                <a:schemeClr val="dk1"/>
              </a:solidFill>
              <a:latin typeface="Nunito"/>
              <a:ea typeface="Nunito"/>
              <a:cs typeface="Nunito"/>
              <a:sym typeface="Nunito"/>
            </a:endParaRPr>
          </a:p>
          <a:p>
            <a:pPr marL="0" marR="0" lvl="0" indent="0" algn="l" rtl="0">
              <a:spcBef>
                <a:spcPts val="0"/>
              </a:spcBef>
              <a:spcAft>
                <a:spcPts val="0"/>
              </a:spcAft>
              <a:buClr>
                <a:schemeClr val="dk1"/>
              </a:buClr>
              <a:buSzPts val="1100"/>
              <a:buFont typeface="Arial"/>
              <a:buNone/>
            </a:pPr>
            <a:endParaRPr>
              <a:solidFill>
                <a:schemeClr val="dk1"/>
              </a:solidFill>
              <a:latin typeface="Nunito"/>
              <a:ea typeface="Nunito"/>
              <a:cs typeface="Nunito"/>
              <a:sym typeface="Nunito"/>
            </a:endParaRPr>
          </a:p>
          <a:p>
            <a:pPr marL="0" marR="0" lvl="0" indent="0" algn="l" rtl="0">
              <a:spcBef>
                <a:spcPts val="0"/>
              </a:spcBef>
              <a:spcAft>
                <a:spcPts val="0"/>
              </a:spcAft>
              <a:buClr>
                <a:schemeClr val="dk1"/>
              </a:buClr>
              <a:buSzPts val="1100"/>
              <a:buFont typeface="Arial"/>
              <a:buNone/>
            </a:pPr>
            <a:r>
              <a:rPr lang="en-GB">
                <a:solidFill>
                  <a:schemeClr val="dk1"/>
                </a:solidFill>
                <a:latin typeface="Nunito"/>
                <a:ea typeface="Nunito"/>
                <a:cs typeface="Nunito"/>
                <a:sym typeface="Nunito"/>
              </a:rPr>
              <a:t>Schools within the Trust adopt this shared curriculum approach, fostering enhanced collaboration and valuable inter-school support. With extensive experience in implementing a high-quality Trust-wide curriculum, seasoned curriculum leaders can assist schools in adopting the CUSP curriculum to accelerate student progress and further raise aspirations.</a:t>
            </a:r>
            <a:endParaRPr>
              <a:solidFill>
                <a:schemeClr val="dk1"/>
              </a:solidFill>
              <a:latin typeface="Nunito"/>
              <a:ea typeface="Nunito"/>
              <a:cs typeface="Nunito"/>
              <a:sym typeface="Nunito"/>
            </a:endParaRPr>
          </a:p>
          <a:p>
            <a:pPr marL="0" marR="0" lvl="0" indent="0" algn="l" rtl="0">
              <a:spcBef>
                <a:spcPts val="0"/>
              </a:spcBef>
              <a:spcAft>
                <a:spcPts val="0"/>
              </a:spcAft>
              <a:buNone/>
            </a:pPr>
            <a:endParaRPr>
              <a:solidFill>
                <a:schemeClr val="dk1"/>
              </a:solidFill>
              <a:latin typeface="Nunito"/>
              <a:ea typeface="Nunito"/>
              <a:cs typeface="Nunito"/>
              <a:sym typeface="Nunito"/>
            </a:endParaRPr>
          </a:p>
        </p:txBody>
      </p:sp>
      <p:grpSp>
        <p:nvGrpSpPr>
          <p:cNvPr id="69" name="Google Shape;69;p15"/>
          <p:cNvGrpSpPr/>
          <p:nvPr/>
        </p:nvGrpSpPr>
        <p:grpSpPr>
          <a:xfrm>
            <a:off x="842826" y="5350263"/>
            <a:ext cx="9006336" cy="1138075"/>
            <a:chOff x="867639" y="5350263"/>
            <a:chExt cx="9006336" cy="1138075"/>
          </a:xfrm>
        </p:grpSpPr>
        <p:pic>
          <p:nvPicPr>
            <p:cNvPr id="70" name="Google Shape;70;p15"/>
            <p:cNvPicPr preferRelativeResize="0"/>
            <p:nvPr/>
          </p:nvPicPr>
          <p:blipFill>
            <a:blip r:embed="rId3">
              <a:alphaModFix/>
            </a:blip>
            <a:stretch>
              <a:fillRect/>
            </a:stretch>
          </p:blipFill>
          <p:spPr>
            <a:xfrm>
              <a:off x="5889775" y="5350263"/>
              <a:ext cx="3984200" cy="1138075"/>
            </a:xfrm>
            <a:prstGeom prst="rect">
              <a:avLst/>
            </a:prstGeom>
            <a:noFill/>
            <a:ln>
              <a:noFill/>
            </a:ln>
          </p:spPr>
        </p:pic>
        <p:pic>
          <p:nvPicPr>
            <p:cNvPr id="71" name="Google Shape;71;p15"/>
            <p:cNvPicPr preferRelativeResize="0"/>
            <p:nvPr/>
          </p:nvPicPr>
          <p:blipFill>
            <a:blip r:embed="rId4">
              <a:alphaModFix/>
            </a:blip>
            <a:stretch>
              <a:fillRect/>
            </a:stretch>
          </p:blipFill>
          <p:spPr>
            <a:xfrm>
              <a:off x="867639" y="5385004"/>
              <a:ext cx="4274124" cy="1068600"/>
            </a:xfrm>
            <a:prstGeom prst="rect">
              <a:avLst/>
            </a:prstGeom>
            <a:noFill/>
            <a:ln>
              <a:noFill/>
            </a:ln>
          </p:spPr>
        </p:pic>
      </p:gr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8634</TotalTime>
  <Words>616</Words>
  <Application>Microsoft Office PowerPoint</Application>
  <PresentationFormat>Custom</PresentationFormat>
  <Paragraphs>21</Paragraphs>
  <Slides>3</Slides>
  <Notes>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Nunito</vt:lpstr>
      <vt:lpstr>Arial</vt:lpstr>
      <vt:lpstr>Simple Light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sboyd-hope</dc:creator>
  <cp:lastModifiedBy>sboyd-hope</cp:lastModifiedBy>
  <cp:revision>2</cp:revision>
  <dcterms:modified xsi:type="dcterms:W3CDTF">2024-02-27T19:33:35Z</dcterms:modified>
</cp:coreProperties>
</file>