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4"/>
  </p:notesMasterIdLst>
  <p:sldIdLst>
    <p:sldId id="282" r:id="rId2"/>
    <p:sldId id="283" r:id="rId3"/>
  </p:sldIdLst>
  <p:sldSz cx="10691813" cy="7559675"/>
  <p:notesSz cx="7559675" cy="10691813"/>
  <p:embeddedFontLst>
    <p:embeddedFont>
      <p:font typeface="Balsamiq Sans" panose="020B0604020202020204" charset="0"/>
      <p:regular r:id="rId5"/>
      <p:bold r:id="rId6"/>
      <p:italic r:id="rId7"/>
      <p:boldItalic r:id="rId8"/>
    </p:embeddedFont>
    <p:embeddedFont>
      <p:font typeface="Nunito" panose="020B0604020202020204" charset="0"/>
      <p:regular r:id="rId9"/>
      <p:bold r:id="rId10"/>
      <p:italic r:id="rId11"/>
      <p:boldItalic r:id="rId1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381">
          <p15:clr>
            <a:srgbClr val="747775"/>
          </p15:clr>
        </p15:guide>
        <p15:guide id="2" pos="3368">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4" d="100"/>
          <a:sy n="74" d="100"/>
        </p:scale>
        <p:origin x="1358" y="77"/>
      </p:cViewPr>
      <p:guideLst>
        <p:guide orient="horz" pos="2381"/>
        <p:guide pos="336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4.fntdata"/><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font" Target="fonts/font3.fntdata"/><Relationship Id="rId12"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font" Target="fonts/font2.fntdata"/><Relationship Id="rId11" Type="http://schemas.openxmlformats.org/officeDocument/2006/relationships/font" Target="fonts/font7.fntdata"/><Relationship Id="rId5" Type="http://schemas.openxmlformats.org/officeDocument/2006/relationships/font" Target="fonts/font1.fntdata"/><Relationship Id="rId15" Type="http://schemas.openxmlformats.org/officeDocument/2006/relationships/theme" Target="theme/theme1.xml"/><Relationship Id="rId10" Type="http://schemas.openxmlformats.org/officeDocument/2006/relationships/font" Target="fonts/font6.fntdata"/><Relationship Id="rId4" Type="http://schemas.openxmlformats.org/officeDocument/2006/relationships/notesMaster" Target="notesMasters/notesMaster1.xml"/><Relationship Id="rId9" Type="http://schemas.openxmlformats.org/officeDocument/2006/relationships/font" Target="fonts/font5.fntdata"/><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g2b5cca9025f_0_124:notes"/>
          <p:cNvSpPr>
            <a:spLocks noGrp="1" noRot="1" noChangeAspect="1"/>
          </p:cNvSpPr>
          <p:nvPr>
            <p:ph type="sldImg" idx="2"/>
          </p:nvPr>
        </p:nvSpPr>
        <p:spPr>
          <a:xfrm>
            <a:off x="1004888" y="685800"/>
            <a:ext cx="48498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3" name="Google Shape;223;g2b5cca9025f_0_1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g2b5cca9025f_0_9:notes"/>
          <p:cNvSpPr>
            <a:spLocks noGrp="1" noRot="1" noChangeAspect="1"/>
          </p:cNvSpPr>
          <p:nvPr>
            <p:ph type="sldImg" idx="2"/>
          </p:nvPr>
        </p:nvSpPr>
        <p:spPr>
          <a:xfrm>
            <a:off x="1004888" y="685800"/>
            <a:ext cx="48498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0" name="Google Shape;230;g2b5cca9025f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64478" y="1094388"/>
            <a:ext cx="9963000" cy="3016800"/>
          </a:xfrm>
          <a:prstGeom prst="rect">
            <a:avLst/>
          </a:prstGeom>
        </p:spPr>
        <p:txBody>
          <a:bodyPr spcFirstLastPara="1" wrap="square" lIns="116050" tIns="116050" rIns="116050" bIns="116050" anchor="b" anchorCtr="0">
            <a:normAutofit/>
          </a:bodyPr>
          <a:lstStyle>
            <a:lvl1pPr lvl="0" algn="ctr">
              <a:spcBef>
                <a:spcPts val="0"/>
              </a:spcBef>
              <a:spcAft>
                <a:spcPts val="0"/>
              </a:spcAft>
              <a:buSzPts val="6600"/>
              <a:buNone/>
              <a:defRPr sz="6600"/>
            </a:lvl1pPr>
            <a:lvl2pPr lvl="1" algn="ctr">
              <a:spcBef>
                <a:spcPts val="0"/>
              </a:spcBef>
              <a:spcAft>
                <a:spcPts val="0"/>
              </a:spcAft>
              <a:buSzPts val="6600"/>
              <a:buNone/>
              <a:defRPr sz="6600"/>
            </a:lvl2pPr>
            <a:lvl3pPr lvl="2" algn="ctr">
              <a:spcBef>
                <a:spcPts val="0"/>
              </a:spcBef>
              <a:spcAft>
                <a:spcPts val="0"/>
              </a:spcAft>
              <a:buSzPts val="6600"/>
              <a:buNone/>
              <a:defRPr sz="6600"/>
            </a:lvl3pPr>
            <a:lvl4pPr lvl="3" algn="ctr">
              <a:spcBef>
                <a:spcPts val="0"/>
              </a:spcBef>
              <a:spcAft>
                <a:spcPts val="0"/>
              </a:spcAft>
              <a:buSzPts val="6600"/>
              <a:buNone/>
              <a:defRPr sz="6600"/>
            </a:lvl4pPr>
            <a:lvl5pPr lvl="4" algn="ctr">
              <a:spcBef>
                <a:spcPts val="0"/>
              </a:spcBef>
              <a:spcAft>
                <a:spcPts val="0"/>
              </a:spcAft>
              <a:buSzPts val="6600"/>
              <a:buNone/>
              <a:defRPr sz="6600"/>
            </a:lvl5pPr>
            <a:lvl6pPr lvl="5" algn="ctr">
              <a:spcBef>
                <a:spcPts val="0"/>
              </a:spcBef>
              <a:spcAft>
                <a:spcPts val="0"/>
              </a:spcAft>
              <a:buSzPts val="6600"/>
              <a:buNone/>
              <a:defRPr sz="6600"/>
            </a:lvl6pPr>
            <a:lvl7pPr lvl="6" algn="ctr">
              <a:spcBef>
                <a:spcPts val="0"/>
              </a:spcBef>
              <a:spcAft>
                <a:spcPts val="0"/>
              </a:spcAft>
              <a:buSzPts val="6600"/>
              <a:buNone/>
              <a:defRPr sz="6600"/>
            </a:lvl7pPr>
            <a:lvl8pPr lvl="7" algn="ctr">
              <a:spcBef>
                <a:spcPts val="0"/>
              </a:spcBef>
              <a:spcAft>
                <a:spcPts val="0"/>
              </a:spcAft>
              <a:buSzPts val="6600"/>
              <a:buNone/>
              <a:defRPr sz="6600"/>
            </a:lvl8pPr>
            <a:lvl9pPr lvl="8" algn="ctr">
              <a:spcBef>
                <a:spcPts val="0"/>
              </a:spcBef>
              <a:spcAft>
                <a:spcPts val="0"/>
              </a:spcAft>
              <a:buSzPts val="6600"/>
              <a:buNone/>
              <a:defRPr sz="6600"/>
            </a:lvl9pPr>
          </a:lstStyle>
          <a:p>
            <a:endParaRPr/>
          </a:p>
        </p:txBody>
      </p:sp>
      <p:sp>
        <p:nvSpPr>
          <p:cNvPr id="11" name="Google Shape;11;p2"/>
          <p:cNvSpPr txBox="1">
            <a:spLocks noGrp="1"/>
          </p:cNvSpPr>
          <p:nvPr>
            <p:ph type="subTitle" idx="1"/>
          </p:nvPr>
        </p:nvSpPr>
        <p:spPr>
          <a:xfrm>
            <a:off x="364468" y="4165643"/>
            <a:ext cx="9963000" cy="1164900"/>
          </a:xfrm>
          <a:prstGeom prst="rect">
            <a:avLst/>
          </a:prstGeom>
        </p:spPr>
        <p:txBody>
          <a:bodyPr spcFirstLastPara="1" wrap="square" lIns="116050" tIns="116050" rIns="116050" bIns="116050" anchor="t" anchorCtr="0">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2" name="Google Shape;12;p2"/>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64468" y="3161354"/>
            <a:ext cx="9963000" cy="1237200"/>
          </a:xfrm>
          <a:prstGeom prst="rect">
            <a:avLst/>
          </a:prstGeom>
        </p:spPr>
        <p:txBody>
          <a:bodyPr spcFirstLastPara="1" wrap="square" lIns="116050" tIns="116050" rIns="116050" bIns="116050" anchor="ctr" anchorCtr="0">
            <a:normAutofit/>
          </a:bodyPr>
          <a:lstStyle>
            <a:lvl1pPr lvl="0" algn="ctr">
              <a:spcBef>
                <a:spcPts val="0"/>
              </a:spcBef>
              <a:spcAft>
                <a:spcPts val="0"/>
              </a:spcAft>
              <a:buSzPts val="4600"/>
              <a:buNone/>
              <a:defRPr sz="4600"/>
            </a:lvl1pPr>
            <a:lvl2pPr lvl="1" algn="ctr">
              <a:spcBef>
                <a:spcPts val="0"/>
              </a:spcBef>
              <a:spcAft>
                <a:spcPts val="0"/>
              </a:spcAft>
              <a:buSzPts val="4600"/>
              <a:buNone/>
              <a:defRPr sz="4600"/>
            </a:lvl2pPr>
            <a:lvl3pPr lvl="2" algn="ctr">
              <a:spcBef>
                <a:spcPts val="0"/>
              </a:spcBef>
              <a:spcAft>
                <a:spcPts val="0"/>
              </a:spcAft>
              <a:buSzPts val="4600"/>
              <a:buNone/>
              <a:defRPr sz="4600"/>
            </a:lvl3pPr>
            <a:lvl4pPr lvl="3" algn="ctr">
              <a:spcBef>
                <a:spcPts val="0"/>
              </a:spcBef>
              <a:spcAft>
                <a:spcPts val="0"/>
              </a:spcAft>
              <a:buSzPts val="4600"/>
              <a:buNone/>
              <a:defRPr sz="4600"/>
            </a:lvl4pPr>
            <a:lvl5pPr lvl="4" algn="ctr">
              <a:spcBef>
                <a:spcPts val="0"/>
              </a:spcBef>
              <a:spcAft>
                <a:spcPts val="0"/>
              </a:spcAft>
              <a:buSzPts val="4600"/>
              <a:buNone/>
              <a:defRPr sz="4600"/>
            </a:lvl5pPr>
            <a:lvl6pPr lvl="5" algn="ctr">
              <a:spcBef>
                <a:spcPts val="0"/>
              </a:spcBef>
              <a:spcAft>
                <a:spcPts val="0"/>
              </a:spcAft>
              <a:buSzPts val="4600"/>
              <a:buNone/>
              <a:defRPr sz="4600"/>
            </a:lvl6pPr>
            <a:lvl7pPr lvl="6" algn="ctr">
              <a:spcBef>
                <a:spcPts val="0"/>
              </a:spcBef>
              <a:spcAft>
                <a:spcPts val="0"/>
              </a:spcAft>
              <a:buSzPts val="4600"/>
              <a:buNone/>
              <a:defRPr sz="4600"/>
            </a:lvl7pPr>
            <a:lvl8pPr lvl="7" algn="ctr">
              <a:spcBef>
                <a:spcPts val="0"/>
              </a:spcBef>
              <a:spcAft>
                <a:spcPts val="0"/>
              </a:spcAft>
              <a:buSzPts val="4600"/>
              <a:buNone/>
              <a:defRPr sz="4600"/>
            </a:lvl8pPr>
            <a:lvl9pPr lvl="8" algn="ctr">
              <a:spcBef>
                <a:spcPts val="0"/>
              </a:spcBef>
              <a:spcAft>
                <a:spcPts val="0"/>
              </a:spcAft>
              <a:buSzPts val="4600"/>
              <a:buNone/>
              <a:defRPr sz="4600"/>
            </a:lvl9pPr>
          </a:lstStyle>
          <a:p>
            <a:endParaRPr/>
          </a:p>
        </p:txBody>
      </p:sp>
      <p:sp>
        <p:nvSpPr>
          <p:cNvPr id="15" name="Google Shape;15;p3"/>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64468" y="654105"/>
            <a:ext cx="9963000" cy="841800"/>
          </a:xfrm>
          <a:prstGeom prst="rect">
            <a:avLst/>
          </a:prstGeom>
        </p:spPr>
        <p:txBody>
          <a:bodyPr spcFirstLastPara="1" wrap="square" lIns="116050" tIns="116050" rIns="116050" bIns="116050" anchor="t" anchorCtr="0">
            <a:norm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18" name="Google Shape;18;p4"/>
          <p:cNvSpPr txBox="1">
            <a:spLocks noGrp="1"/>
          </p:cNvSpPr>
          <p:nvPr>
            <p:ph type="body" idx="1"/>
          </p:nvPr>
        </p:nvSpPr>
        <p:spPr>
          <a:xfrm>
            <a:off x="364468" y="1693927"/>
            <a:ext cx="9963000" cy="5021400"/>
          </a:xfrm>
          <a:prstGeom prst="rect">
            <a:avLst/>
          </a:prstGeom>
        </p:spPr>
        <p:txBody>
          <a:bodyPr spcFirstLastPara="1" wrap="square" lIns="116050" tIns="116050" rIns="116050" bIns="116050" anchor="t" anchorCtr="0">
            <a:normAutofit/>
          </a:bodyPr>
          <a:lstStyle>
            <a:lvl1pPr marL="457200" lvl="0" indent="-374650">
              <a:spcBef>
                <a:spcPts val="0"/>
              </a:spcBef>
              <a:spcAft>
                <a:spcPts val="0"/>
              </a:spcAft>
              <a:buSzPts val="23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19" name="Google Shape;19;p4"/>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64468" y="654105"/>
            <a:ext cx="9963000" cy="841800"/>
          </a:xfrm>
          <a:prstGeom prst="rect">
            <a:avLst/>
          </a:prstGeom>
        </p:spPr>
        <p:txBody>
          <a:bodyPr spcFirstLastPara="1" wrap="square" lIns="116050" tIns="116050" rIns="116050" bIns="116050" anchor="t" anchorCtr="0">
            <a:norm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22" name="Google Shape;22;p5"/>
          <p:cNvSpPr txBox="1">
            <a:spLocks noGrp="1"/>
          </p:cNvSpPr>
          <p:nvPr>
            <p:ph type="body" idx="1"/>
          </p:nvPr>
        </p:nvSpPr>
        <p:spPr>
          <a:xfrm>
            <a:off x="364468" y="1693927"/>
            <a:ext cx="4677000" cy="5021400"/>
          </a:xfrm>
          <a:prstGeom prst="rect">
            <a:avLst/>
          </a:prstGeom>
        </p:spPr>
        <p:txBody>
          <a:bodyPr spcFirstLastPara="1" wrap="square" lIns="116050" tIns="116050" rIns="116050" bIns="116050" anchor="t" anchorCtr="0">
            <a:normAutofit/>
          </a:bodyPr>
          <a:lstStyle>
            <a:lvl1pPr marL="457200" lvl="0" indent="-342900">
              <a:spcBef>
                <a:spcPts val="0"/>
              </a:spcBef>
              <a:spcAft>
                <a:spcPts val="0"/>
              </a:spcAft>
              <a:buSzPts val="1800"/>
              <a:buChar char="●"/>
              <a:defRPr sz="1800"/>
            </a:lvl1pPr>
            <a:lvl2pPr marL="914400" lvl="1" indent="-323850">
              <a:spcBef>
                <a:spcPts val="0"/>
              </a:spcBef>
              <a:spcAft>
                <a:spcPts val="0"/>
              </a:spcAft>
              <a:buSzPts val="1500"/>
              <a:buChar char="○"/>
              <a:defRPr sz="1500"/>
            </a:lvl2pPr>
            <a:lvl3pPr marL="1371600" lvl="2" indent="-323850">
              <a:spcBef>
                <a:spcPts val="0"/>
              </a:spcBef>
              <a:spcAft>
                <a:spcPts val="0"/>
              </a:spcAft>
              <a:buSzPts val="1500"/>
              <a:buChar char="■"/>
              <a:defRPr sz="1500"/>
            </a:lvl3pPr>
            <a:lvl4pPr marL="1828800" lvl="3" indent="-323850">
              <a:spcBef>
                <a:spcPts val="0"/>
              </a:spcBef>
              <a:spcAft>
                <a:spcPts val="0"/>
              </a:spcAft>
              <a:buSzPts val="1500"/>
              <a:buChar char="●"/>
              <a:defRPr sz="1500"/>
            </a:lvl4pPr>
            <a:lvl5pPr marL="2286000" lvl="4" indent="-323850">
              <a:spcBef>
                <a:spcPts val="0"/>
              </a:spcBef>
              <a:spcAft>
                <a:spcPts val="0"/>
              </a:spcAft>
              <a:buSzPts val="1500"/>
              <a:buChar char="○"/>
              <a:defRPr sz="1500"/>
            </a:lvl5pPr>
            <a:lvl6pPr marL="2743200" lvl="5" indent="-323850">
              <a:spcBef>
                <a:spcPts val="0"/>
              </a:spcBef>
              <a:spcAft>
                <a:spcPts val="0"/>
              </a:spcAft>
              <a:buSzPts val="1500"/>
              <a:buChar char="■"/>
              <a:defRPr sz="1500"/>
            </a:lvl6pPr>
            <a:lvl7pPr marL="3200400" lvl="6" indent="-323850">
              <a:spcBef>
                <a:spcPts val="0"/>
              </a:spcBef>
              <a:spcAft>
                <a:spcPts val="0"/>
              </a:spcAft>
              <a:buSzPts val="1500"/>
              <a:buChar char="●"/>
              <a:defRPr sz="1500"/>
            </a:lvl7pPr>
            <a:lvl8pPr marL="3657600" lvl="7" indent="-323850">
              <a:spcBef>
                <a:spcPts val="0"/>
              </a:spcBef>
              <a:spcAft>
                <a:spcPts val="0"/>
              </a:spcAft>
              <a:buSzPts val="1500"/>
              <a:buChar char="○"/>
              <a:defRPr sz="1500"/>
            </a:lvl8pPr>
            <a:lvl9pPr marL="4114800" lvl="8" indent="-323850">
              <a:spcBef>
                <a:spcPts val="0"/>
              </a:spcBef>
              <a:spcAft>
                <a:spcPts val="0"/>
              </a:spcAft>
              <a:buSzPts val="1500"/>
              <a:buChar char="■"/>
              <a:defRPr sz="1500"/>
            </a:lvl9pPr>
          </a:lstStyle>
          <a:p>
            <a:endParaRPr/>
          </a:p>
        </p:txBody>
      </p:sp>
      <p:sp>
        <p:nvSpPr>
          <p:cNvPr id="23" name="Google Shape;23;p5"/>
          <p:cNvSpPr txBox="1">
            <a:spLocks noGrp="1"/>
          </p:cNvSpPr>
          <p:nvPr>
            <p:ph type="body" idx="2"/>
          </p:nvPr>
        </p:nvSpPr>
        <p:spPr>
          <a:xfrm>
            <a:off x="5650483" y="1693927"/>
            <a:ext cx="4677000" cy="5021400"/>
          </a:xfrm>
          <a:prstGeom prst="rect">
            <a:avLst/>
          </a:prstGeom>
        </p:spPr>
        <p:txBody>
          <a:bodyPr spcFirstLastPara="1" wrap="square" lIns="116050" tIns="116050" rIns="116050" bIns="116050" anchor="t" anchorCtr="0">
            <a:normAutofit/>
          </a:bodyPr>
          <a:lstStyle>
            <a:lvl1pPr marL="457200" lvl="0" indent="-342900">
              <a:spcBef>
                <a:spcPts val="0"/>
              </a:spcBef>
              <a:spcAft>
                <a:spcPts val="0"/>
              </a:spcAft>
              <a:buSzPts val="1800"/>
              <a:buChar char="●"/>
              <a:defRPr sz="1800"/>
            </a:lvl1pPr>
            <a:lvl2pPr marL="914400" lvl="1" indent="-323850">
              <a:spcBef>
                <a:spcPts val="0"/>
              </a:spcBef>
              <a:spcAft>
                <a:spcPts val="0"/>
              </a:spcAft>
              <a:buSzPts val="1500"/>
              <a:buChar char="○"/>
              <a:defRPr sz="1500"/>
            </a:lvl2pPr>
            <a:lvl3pPr marL="1371600" lvl="2" indent="-323850">
              <a:spcBef>
                <a:spcPts val="0"/>
              </a:spcBef>
              <a:spcAft>
                <a:spcPts val="0"/>
              </a:spcAft>
              <a:buSzPts val="1500"/>
              <a:buChar char="■"/>
              <a:defRPr sz="1500"/>
            </a:lvl3pPr>
            <a:lvl4pPr marL="1828800" lvl="3" indent="-323850">
              <a:spcBef>
                <a:spcPts val="0"/>
              </a:spcBef>
              <a:spcAft>
                <a:spcPts val="0"/>
              </a:spcAft>
              <a:buSzPts val="1500"/>
              <a:buChar char="●"/>
              <a:defRPr sz="1500"/>
            </a:lvl4pPr>
            <a:lvl5pPr marL="2286000" lvl="4" indent="-323850">
              <a:spcBef>
                <a:spcPts val="0"/>
              </a:spcBef>
              <a:spcAft>
                <a:spcPts val="0"/>
              </a:spcAft>
              <a:buSzPts val="1500"/>
              <a:buChar char="○"/>
              <a:defRPr sz="1500"/>
            </a:lvl5pPr>
            <a:lvl6pPr marL="2743200" lvl="5" indent="-323850">
              <a:spcBef>
                <a:spcPts val="0"/>
              </a:spcBef>
              <a:spcAft>
                <a:spcPts val="0"/>
              </a:spcAft>
              <a:buSzPts val="1500"/>
              <a:buChar char="■"/>
              <a:defRPr sz="1500"/>
            </a:lvl6pPr>
            <a:lvl7pPr marL="3200400" lvl="6" indent="-323850">
              <a:spcBef>
                <a:spcPts val="0"/>
              </a:spcBef>
              <a:spcAft>
                <a:spcPts val="0"/>
              </a:spcAft>
              <a:buSzPts val="1500"/>
              <a:buChar char="●"/>
              <a:defRPr sz="1500"/>
            </a:lvl7pPr>
            <a:lvl8pPr marL="3657600" lvl="7" indent="-323850">
              <a:spcBef>
                <a:spcPts val="0"/>
              </a:spcBef>
              <a:spcAft>
                <a:spcPts val="0"/>
              </a:spcAft>
              <a:buSzPts val="1500"/>
              <a:buChar char="○"/>
              <a:defRPr sz="1500"/>
            </a:lvl8pPr>
            <a:lvl9pPr marL="4114800" lvl="8" indent="-323850">
              <a:spcBef>
                <a:spcPts val="0"/>
              </a:spcBef>
              <a:spcAft>
                <a:spcPts val="0"/>
              </a:spcAft>
              <a:buSzPts val="1500"/>
              <a:buChar char="■"/>
              <a:defRPr sz="1500"/>
            </a:lvl9pPr>
          </a:lstStyle>
          <a:p>
            <a:endParaRPr/>
          </a:p>
        </p:txBody>
      </p:sp>
      <p:sp>
        <p:nvSpPr>
          <p:cNvPr id="24" name="Google Shape;24;p5"/>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64468" y="654105"/>
            <a:ext cx="9963000" cy="841800"/>
          </a:xfrm>
          <a:prstGeom prst="rect">
            <a:avLst/>
          </a:prstGeom>
        </p:spPr>
        <p:txBody>
          <a:bodyPr spcFirstLastPara="1" wrap="square" lIns="116050" tIns="116050" rIns="116050" bIns="116050" anchor="t" anchorCtr="0">
            <a:norm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27" name="Google Shape;27;p6"/>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64468" y="816630"/>
            <a:ext cx="3283500" cy="1110600"/>
          </a:xfrm>
          <a:prstGeom prst="rect">
            <a:avLst/>
          </a:prstGeom>
        </p:spPr>
        <p:txBody>
          <a:bodyPr spcFirstLastPara="1" wrap="square" lIns="116050" tIns="116050" rIns="116050" bIns="116050" anchor="b" anchorCtr="0">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30" name="Google Shape;30;p7"/>
          <p:cNvSpPr txBox="1">
            <a:spLocks noGrp="1"/>
          </p:cNvSpPr>
          <p:nvPr>
            <p:ph type="body" idx="1"/>
          </p:nvPr>
        </p:nvSpPr>
        <p:spPr>
          <a:xfrm>
            <a:off x="364468" y="2042457"/>
            <a:ext cx="3283500" cy="4673100"/>
          </a:xfrm>
          <a:prstGeom prst="rect">
            <a:avLst/>
          </a:prstGeom>
        </p:spPr>
        <p:txBody>
          <a:bodyPr spcFirstLastPara="1" wrap="square" lIns="116050" tIns="116050" rIns="116050" bIns="116050" anchor="t" anchorCtr="0">
            <a:normAutofit/>
          </a:bodyPr>
          <a:lstStyle>
            <a:lvl1pPr marL="457200" lvl="0" indent="-323850">
              <a:spcBef>
                <a:spcPts val="0"/>
              </a:spcBef>
              <a:spcAft>
                <a:spcPts val="0"/>
              </a:spcAft>
              <a:buSzPts val="1500"/>
              <a:buChar char="●"/>
              <a:defRPr sz="1500"/>
            </a:lvl1pPr>
            <a:lvl2pPr marL="914400" lvl="1" indent="-323850">
              <a:spcBef>
                <a:spcPts val="0"/>
              </a:spcBef>
              <a:spcAft>
                <a:spcPts val="0"/>
              </a:spcAft>
              <a:buSzPts val="1500"/>
              <a:buChar char="○"/>
              <a:defRPr sz="1500"/>
            </a:lvl2pPr>
            <a:lvl3pPr marL="1371600" lvl="2" indent="-323850">
              <a:spcBef>
                <a:spcPts val="0"/>
              </a:spcBef>
              <a:spcAft>
                <a:spcPts val="0"/>
              </a:spcAft>
              <a:buSzPts val="1500"/>
              <a:buChar char="■"/>
              <a:defRPr sz="1500"/>
            </a:lvl3pPr>
            <a:lvl4pPr marL="1828800" lvl="3" indent="-323850">
              <a:spcBef>
                <a:spcPts val="0"/>
              </a:spcBef>
              <a:spcAft>
                <a:spcPts val="0"/>
              </a:spcAft>
              <a:buSzPts val="1500"/>
              <a:buChar char="●"/>
              <a:defRPr sz="1500"/>
            </a:lvl4pPr>
            <a:lvl5pPr marL="2286000" lvl="4" indent="-323850">
              <a:spcBef>
                <a:spcPts val="0"/>
              </a:spcBef>
              <a:spcAft>
                <a:spcPts val="0"/>
              </a:spcAft>
              <a:buSzPts val="1500"/>
              <a:buChar char="○"/>
              <a:defRPr sz="1500"/>
            </a:lvl5pPr>
            <a:lvl6pPr marL="2743200" lvl="5" indent="-323850">
              <a:spcBef>
                <a:spcPts val="0"/>
              </a:spcBef>
              <a:spcAft>
                <a:spcPts val="0"/>
              </a:spcAft>
              <a:buSzPts val="1500"/>
              <a:buChar char="■"/>
              <a:defRPr sz="1500"/>
            </a:lvl6pPr>
            <a:lvl7pPr marL="3200400" lvl="6" indent="-323850">
              <a:spcBef>
                <a:spcPts val="0"/>
              </a:spcBef>
              <a:spcAft>
                <a:spcPts val="0"/>
              </a:spcAft>
              <a:buSzPts val="1500"/>
              <a:buChar char="●"/>
              <a:defRPr sz="1500"/>
            </a:lvl7pPr>
            <a:lvl8pPr marL="3657600" lvl="7" indent="-323850">
              <a:spcBef>
                <a:spcPts val="0"/>
              </a:spcBef>
              <a:spcAft>
                <a:spcPts val="0"/>
              </a:spcAft>
              <a:buSzPts val="1500"/>
              <a:buChar char="○"/>
              <a:defRPr sz="1500"/>
            </a:lvl8pPr>
            <a:lvl9pPr marL="4114800" lvl="8" indent="-323850">
              <a:spcBef>
                <a:spcPts val="0"/>
              </a:spcBef>
              <a:spcAft>
                <a:spcPts val="0"/>
              </a:spcAft>
              <a:buSzPts val="1500"/>
              <a:buChar char="■"/>
              <a:defRPr sz="1500"/>
            </a:lvl9pPr>
          </a:lstStyle>
          <a:p>
            <a:endParaRPr/>
          </a:p>
        </p:txBody>
      </p:sp>
      <p:sp>
        <p:nvSpPr>
          <p:cNvPr id="31" name="Google Shape;31;p7"/>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573245" y="661638"/>
            <a:ext cx="7445700" cy="6012600"/>
          </a:xfrm>
          <a:prstGeom prst="rect">
            <a:avLst/>
          </a:prstGeom>
        </p:spPr>
        <p:txBody>
          <a:bodyPr spcFirstLastPara="1" wrap="square" lIns="116050" tIns="116050" rIns="116050" bIns="116050" anchor="ctr" anchorCtr="0">
            <a:normAutofit/>
          </a:bodyPr>
          <a:lstStyle>
            <a:lvl1pPr lvl="0">
              <a:spcBef>
                <a:spcPts val="0"/>
              </a:spcBef>
              <a:spcAft>
                <a:spcPts val="0"/>
              </a:spcAft>
              <a:buSzPts val="6100"/>
              <a:buNone/>
              <a:defRPr sz="6100"/>
            </a:lvl1pPr>
            <a:lvl2pPr lvl="1">
              <a:spcBef>
                <a:spcPts val="0"/>
              </a:spcBef>
              <a:spcAft>
                <a:spcPts val="0"/>
              </a:spcAft>
              <a:buSzPts val="6100"/>
              <a:buNone/>
              <a:defRPr sz="6100"/>
            </a:lvl2pPr>
            <a:lvl3pPr lvl="2">
              <a:spcBef>
                <a:spcPts val="0"/>
              </a:spcBef>
              <a:spcAft>
                <a:spcPts val="0"/>
              </a:spcAft>
              <a:buSzPts val="6100"/>
              <a:buNone/>
              <a:defRPr sz="6100"/>
            </a:lvl3pPr>
            <a:lvl4pPr lvl="3">
              <a:spcBef>
                <a:spcPts val="0"/>
              </a:spcBef>
              <a:spcAft>
                <a:spcPts val="0"/>
              </a:spcAft>
              <a:buSzPts val="6100"/>
              <a:buNone/>
              <a:defRPr sz="6100"/>
            </a:lvl4pPr>
            <a:lvl5pPr lvl="4">
              <a:spcBef>
                <a:spcPts val="0"/>
              </a:spcBef>
              <a:spcAft>
                <a:spcPts val="0"/>
              </a:spcAft>
              <a:buSzPts val="6100"/>
              <a:buNone/>
              <a:defRPr sz="6100"/>
            </a:lvl5pPr>
            <a:lvl6pPr lvl="5">
              <a:spcBef>
                <a:spcPts val="0"/>
              </a:spcBef>
              <a:spcAft>
                <a:spcPts val="0"/>
              </a:spcAft>
              <a:buSzPts val="6100"/>
              <a:buNone/>
              <a:defRPr sz="6100"/>
            </a:lvl6pPr>
            <a:lvl7pPr lvl="6">
              <a:spcBef>
                <a:spcPts val="0"/>
              </a:spcBef>
              <a:spcAft>
                <a:spcPts val="0"/>
              </a:spcAft>
              <a:buSzPts val="6100"/>
              <a:buNone/>
              <a:defRPr sz="6100"/>
            </a:lvl7pPr>
            <a:lvl8pPr lvl="7">
              <a:spcBef>
                <a:spcPts val="0"/>
              </a:spcBef>
              <a:spcAft>
                <a:spcPts val="0"/>
              </a:spcAft>
              <a:buSzPts val="6100"/>
              <a:buNone/>
              <a:defRPr sz="6100"/>
            </a:lvl8pPr>
            <a:lvl9pPr lvl="8">
              <a:spcBef>
                <a:spcPts val="0"/>
              </a:spcBef>
              <a:spcAft>
                <a:spcPts val="0"/>
              </a:spcAft>
              <a:buSzPts val="6100"/>
              <a:buNone/>
              <a:defRPr sz="6100"/>
            </a:lvl9pPr>
          </a:lstStyle>
          <a:p>
            <a:endParaRPr/>
          </a:p>
        </p:txBody>
      </p:sp>
      <p:sp>
        <p:nvSpPr>
          <p:cNvPr id="34" name="Google Shape;34;p8"/>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5346000" y="-184"/>
            <a:ext cx="5346000" cy="7560000"/>
          </a:xfrm>
          <a:prstGeom prst="rect">
            <a:avLst/>
          </a:prstGeom>
          <a:solidFill>
            <a:schemeClr val="lt2"/>
          </a:solidFill>
          <a:ln>
            <a:noFill/>
          </a:ln>
        </p:spPr>
        <p:txBody>
          <a:bodyPr spcFirstLastPara="1" wrap="square" lIns="116050" tIns="116050" rIns="116050" bIns="116050"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310447" y="1812541"/>
            <a:ext cx="4730100" cy="2178600"/>
          </a:xfrm>
          <a:prstGeom prst="rect">
            <a:avLst/>
          </a:prstGeom>
        </p:spPr>
        <p:txBody>
          <a:bodyPr spcFirstLastPara="1" wrap="square" lIns="116050" tIns="116050" rIns="116050" bIns="116050" anchor="b" anchorCtr="0">
            <a:normAutofit/>
          </a:bodyPr>
          <a:lstStyle>
            <a:lvl1pPr lvl="0" algn="ctr">
              <a:spcBef>
                <a:spcPts val="0"/>
              </a:spcBef>
              <a:spcAft>
                <a:spcPts val="0"/>
              </a:spcAft>
              <a:buSzPts val="5300"/>
              <a:buNone/>
              <a:defRPr sz="5300"/>
            </a:lvl1pPr>
            <a:lvl2pPr lvl="1" algn="ctr">
              <a:spcBef>
                <a:spcPts val="0"/>
              </a:spcBef>
              <a:spcAft>
                <a:spcPts val="0"/>
              </a:spcAft>
              <a:buSzPts val="5300"/>
              <a:buNone/>
              <a:defRPr sz="5300"/>
            </a:lvl2pPr>
            <a:lvl3pPr lvl="2" algn="ctr">
              <a:spcBef>
                <a:spcPts val="0"/>
              </a:spcBef>
              <a:spcAft>
                <a:spcPts val="0"/>
              </a:spcAft>
              <a:buSzPts val="5300"/>
              <a:buNone/>
              <a:defRPr sz="5300"/>
            </a:lvl3pPr>
            <a:lvl4pPr lvl="3" algn="ctr">
              <a:spcBef>
                <a:spcPts val="0"/>
              </a:spcBef>
              <a:spcAft>
                <a:spcPts val="0"/>
              </a:spcAft>
              <a:buSzPts val="5300"/>
              <a:buNone/>
              <a:defRPr sz="5300"/>
            </a:lvl4pPr>
            <a:lvl5pPr lvl="4" algn="ctr">
              <a:spcBef>
                <a:spcPts val="0"/>
              </a:spcBef>
              <a:spcAft>
                <a:spcPts val="0"/>
              </a:spcAft>
              <a:buSzPts val="5300"/>
              <a:buNone/>
              <a:defRPr sz="5300"/>
            </a:lvl5pPr>
            <a:lvl6pPr lvl="5" algn="ctr">
              <a:spcBef>
                <a:spcPts val="0"/>
              </a:spcBef>
              <a:spcAft>
                <a:spcPts val="0"/>
              </a:spcAft>
              <a:buSzPts val="5300"/>
              <a:buNone/>
              <a:defRPr sz="5300"/>
            </a:lvl6pPr>
            <a:lvl7pPr lvl="6" algn="ctr">
              <a:spcBef>
                <a:spcPts val="0"/>
              </a:spcBef>
              <a:spcAft>
                <a:spcPts val="0"/>
              </a:spcAft>
              <a:buSzPts val="5300"/>
              <a:buNone/>
              <a:defRPr sz="5300"/>
            </a:lvl7pPr>
            <a:lvl8pPr lvl="7" algn="ctr">
              <a:spcBef>
                <a:spcPts val="0"/>
              </a:spcBef>
              <a:spcAft>
                <a:spcPts val="0"/>
              </a:spcAft>
              <a:buSzPts val="5300"/>
              <a:buNone/>
              <a:defRPr sz="5300"/>
            </a:lvl8pPr>
            <a:lvl9pPr lvl="8" algn="ctr">
              <a:spcBef>
                <a:spcPts val="0"/>
              </a:spcBef>
              <a:spcAft>
                <a:spcPts val="0"/>
              </a:spcAft>
              <a:buSzPts val="5300"/>
              <a:buNone/>
              <a:defRPr sz="5300"/>
            </a:lvl9pPr>
          </a:lstStyle>
          <a:p>
            <a:endParaRPr/>
          </a:p>
        </p:txBody>
      </p:sp>
      <p:sp>
        <p:nvSpPr>
          <p:cNvPr id="38" name="Google Shape;38;p9"/>
          <p:cNvSpPr txBox="1">
            <a:spLocks noGrp="1"/>
          </p:cNvSpPr>
          <p:nvPr>
            <p:ph type="subTitle" idx="1"/>
          </p:nvPr>
        </p:nvSpPr>
        <p:spPr>
          <a:xfrm>
            <a:off x="310447" y="4120005"/>
            <a:ext cx="4730100" cy="1815300"/>
          </a:xfrm>
          <a:prstGeom prst="rect">
            <a:avLst/>
          </a:prstGeom>
        </p:spPr>
        <p:txBody>
          <a:bodyPr spcFirstLastPara="1" wrap="square" lIns="116050" tIns="116050" rIns="116050" bIns="116050" anchor="t" anchorCtr="0">
            <a:normAutofit/>
          </a:bodyPr>
          <a:lstStyle>
            <a:lvl1pPr lvl="0" algn="ctr">
              <a:lnSpc>
                <a:spcPct val="100000"/>
              </a:lnSpc>
              <a:spcBef>
                <a:spcPts val="0"/>
              </a:spcBef>
              <a:spcAft>
                <a:spcPts val="0"/>
              </a:spcAft>
              <a:buSzPts val="2700"/>
              <a:buNone/>
              <a:defRPr sz="2700"/>
            </a:lvl1pPr>
            <a:lvl2pPr lvl="1" algn="ctr">
              <a:lnSpc>
                <a:spcPct val="100000"/>
              </a:lnSpc>
              <a:spcBef>
                <a:spcPts val="0"/>
              </a:spcBef>
              <a:spcAft>
                <a:spcPts val="0"/>
              </a:spcAft>
              <a:buSzPts val="2700"/>
              <a:buNone/>
              <a:defRPr sz="2700"/>
            </a:lvl2pPr>
            <a:lvl3pPr lvl="2" algn="ctr">
              <a:lnSpc>
                <a:spcPct val="100000"/>
              </a:lnSpc>
              <a:spcBef>
                <a:spcPts val="0"/>
              </a:spcBef>
              <a:spcAft>
                <a:spcPts val="0"/>
              </a:spcAft>
              <a:buSzPts val="2700"/>
              <a:buNone/>
              <a:defRPr sz="2700"/>
            </a:lvl3pPr>
            <a:lvl4pPr lvl="3" algn="ctr">
              <a:lnSpc>
                <a:spcPct val="100000"/>
              </a:lnSpc>
              <a:spcBef>
                <a:spcPts val="0"/>
              </a:spcBef>
              <a:spcAft>
                <a:spcPts val="0"/>
              </a:spcAft>
              <a:buSzPts val="2700"/>
              <a:buNone/>
              <a:defRPr sz="2700"/>
            </a:lvl4pPr>
            <a:lvl5pPr lvl="4" algn="ctr">
              <a:lnSpc>
                <a:spcPct val="100000"/>
              </a:lnSpc>
              <a:spcBef>
                <a:spcPts val="0"/>
              </a:spcBef>
              <a:spcAft>
                <a:spcPts val="0"/>
              </a:spcAft>
              <a:buSzPts val="2700"/>
              <a:buNone/>
              <a:defRPr sz="2700"/>
            </a:lvl5pPr>
            <a:lvl6pPr lvl="5" algn="ctr">
              <a:lnSpc>
                <a:spcPct val="100000"/>
              </a:lnSpc>
              <a:spcBef>
                <a:spcPts val="0"/>
              </a:spcBef>
              <a:spcAft>
                <a:spcPts val="0"/>
              </a:spcAft>
              <a:buSzPts val="2700"/>
              <a:buNone/>
              <a:defRPr sz="2700"/>
            </a:lvl6pPr>
            <a:lvl7pPr lvl="6" algn="ctr">
              <a:lnSpc>
                <a:spcPct val="100000"/>
              </a:lnSpc>
              <a:spcBef>
                <a:spcPts val="0"/>
              </a:spcBef>
              <a:spcAft>
                <a:spcPts val="0"/>
              </a:spcAft>
              <a:buSzPts val="2700"/>
              <a:buNone/>
              <a:defRPr sz="2700"/>
            </a:lvl7pPr>
            <a:lvl8pPr lvl="7" algn="ctr">
              <a:lnSpc>
                <a:spcPct val="100000"/>
              </a:lnSpc>
              <a:spcBef>
                <a:spcPts val="0"/>
              </a:spcBef>
              <a:spcAft>
                <a:spcPts val="0"/>
              </a:spcAft>
              <a:buSzPts val="2700"/>
              <a:buNone/>
              <a:defRPr sz="2700"/>
            </a:lvl8pPr>
            <a:lvl9pPr lvl="8" algn="ctr">
              <a:lnSpc>
                <a:spcPct val="100000"/>
              </a:lnSpc>
              <a:spcBef>
                <a:spcPts val="0"/>
              </a:spcBef>
              <a:spcAft>
                <a:spcPts val="0"/>
              </a:spcAft>
              <a:buSzPts val="2700"/>
              <a:buNone/>
              <a:defRPr sz="2700"/>
            </a:lvl9pPr>
          </a:lstStyle>
          <a:p>
            <a:endParaRPr/>
          </a:p>
        </p:txBody>
      </p:sp>
      <p:sp>
        <p:nvSpPr>
          <p:cNvPr id="39" name="Google Shape;39;p9"/>
          <p:cNvSpPr txBox="1">
            <a:spLocks noGrp="1"/>
          </p:cNvSpPr>
          <p:nvPr>
            <p:ph type="body" idx="2"/>
          </p:nvPr>
        </p:nvSpPr>
        <p:spPr>
          <a:xfrm>
            <a:off x="5775715" y="1064257"/>
            <a:ext cx="4486500" cy="5431200"/>
          </a:xfrm>
          <a:prstGeom prst="rect">
            <a:avLst/>
          </a:prstGeom>
        </p:spPr>
        <p:txBody>
          <a:bodyPr spcFirstLastPara="1" wrap="square" lIns="116050" tIns="116050" rIns="116050" bIns="116050" anchor="ctr" anchorCtr="0">
            <a:normAutofit/>
          </a:bodyPr>
          <a:lstStyle>
            <a:lvl1pPr marL="457200" lvl="0" indent="-374650">
              <a:spcBef>
                <a:spcPts val="0"/>
              </a:spcBef>
              <a:spcAft>
                <a:spcPts val="0"/>
              </a:spcAft>
              <a:buSzPts val="23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40" name="Google Shape;40;p9"/>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64468" y="6218168"/>
            <a:ext cx="7014300" cy="889500"/>
          </a:xfrm>
          <a:prstGeom prst="rect">
            <a:avLst/>
          </a:prstGeom>
        </p:spPr>
        <p:txBody>
          <a:bodyPr spcFirstLastPara="1" wrap="square" lIns="116050" tIns="116050" rIns="116050" bIns="116050" anchor="ctr" anchorCtr="0">
            <a:normAutofit/>
          </a:bodyPr>
          <a:lstStyle>
            <a:lvl1pPr marL="457200" lvl="0" indent="-228600">
              <a:lnSpc>
                <a:spcPct val="100000"/>
              </a:lnSpc>
              <a:spcBef>
                <a:spcPts val="0"/>
              </a:spcBef>
              <a:spcAft>
                <a:spcPts val="0"/>
              </a:spcAft>
              <a:buSzPts val="2300"/>
              <a:buNone/>
              <a:defRPr/>
            </a:lvl1pPr>
          </a:lstStyle>
          <a:p>
            <a:endParaRPr/>
          </a:p>
        </p:txBody>
      </p:sp>
      <p:sp>
        <p:nvSpPr>
          <p:cNvPr id="43" name="Google Shape;43;p10"/>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64468" y="1625801"/>
            <a:ext cx="9963000" cy="2886000"/>
          </a:xfrm>
          <a:prstGeom prst="rect">
            <a:avLst/>
          </a:prstGeom>
        </p:spPr>
        <p:txBody>
          <a:bodyPr spcFirstLastPara="1" wrap="square" lIns="116050" tIns="116050" rIns="116050" bIns="116050" anchor="b" anchorCtr="0">
            <a:normAutofit/>
          </a:bodyPr>
          <a:lstStyle>
            <a:lvl1pPr lvl="0" algn="ctr">
              <a:spcBef>
                <a:spcPts val="0"/>
              </a:spcBef>
              <a:spcAft>
                <a:spcPts val="0"/>
              </a:spcAft>
              <a:buSzPts val="15200"/>
              <a:buNone/>
              <a:defRPr sz="15200"/>
            </a:lvl1pPr>
            <a:lvl2pPr lvl="1" algn="ctr">
              <a:spcBef>
                <a:spcPts val="0"/>
              </a:spcBef>
              <a:spcAft>
                <a:spcPts val="0"/>
              </a:spcAft>
              <a:buSzPts val="15200"/>
              <a:buNone/>
              <a:defRPr sz="15200"/>
            </a:lvl2pPr>
            <a:lvl3pPr lvl="2" algn="ctr">
              <a:spcBef>
                <a:spcPts val="0"/>
              </a:spcBef>
              <a:spcAft>
                <a:spcPts val="0"/>
              </a:spcAft>
              <a:buSzPts val="15200"/>
              <a:buNone/>
              <a:defRPr sz="15200"/>
            </a:lvl3pPr>
            <a:lvl4pPr lvl="3" algn="ctr">
              <a:spcBef>
                <a:spcPts val="0"/>
              </a:spcBef>
              <a:spcAft>
                <a:spcPts val="0"/>
              </a:spcAft>
              <a:buSzPts val="15200"/>
              <a:buNone/>
              <a:defRPr sz="15200"/>
            </a:lvl4pPr>
            <a:lvl5pPr lvl="4" algn="ctr">
              <a:spcBef>
                <a:spcPts val="0"/>
              </a:spcBef>
              <a:spcAft>
                <a:spcPts val="0"/>
              </a:spcAft>
              <a:buSzPts val="15200"/>
              <a:buNone/>
              <a:defRPr sz="15200"/>
            </a:lvl5pPr>
            <a:lvl6pPr lvl="5" algn="ctr">
              <a:spcBef>
                <a:spcPts val="0"/>
              </a:spcBef>
              <a:spcAft>
                <a:spcPts val="0"/>
              </a:spcAft>
              <a:buSzPts val="15200"/>
              <a:buNone/>
              <a:defRPr sz="15200"/>
            </a:lvl6pPr>
            <a:lvl7pPr lvl="6" algn="ctr">
              <a:spcBef>
                <a:spcPts val="0"/>
              </a:spcBef>
              <a:spcAft>
                <a:spcPts val="0"/>
              </a:spcAft>
              <a:buSzPts val="15200"/>
              <a:buNone/>
              <a:defRPr sz="15200"/>
            </a:lvl7pPr>
            <a:lvl8pPr lvl="7" algn="ctr">
              <a:spcBef>
                <a:spcPts val="0"/>
              </a:spcBef>
              <a:spcAft>
                <a:spcPts val="0"/>
              </a:spcAft>
              <a:buSzPts val="15200"/>
              <a:buNone/>
              <a:defRPr sz="15200"/>
            </a:lvl8pPr>
            <a:lvl9pPr lvl="8" algn="ctr">
              <a:spcBef>
                <a:spcPts val="0"/>
              </a:spcBef>
              <a:spcAft>
                <a:spcPts val="0"/>
              </a:spcAft>
              <a:buSzPts val="15200"/>
              <a:buNone/>
              <a:defRPr sz="15200"/>
            </a:lvl9pPr>
          </a:lstStyle>
          <a:p>
            <a:r>
              <a:t>xx%</a:t>
            </a:r>
          </a:p>
        </p:txBody>
      </p:sp>
      <p:sp>
        <p:nvSpPr>
          <p:cNvPr id="46" name="Google Shape;46;p11"/>
          <p:cNvSpPr txBox="1">
            <a:spLocks noGrp="1"/>
          </p:cNvSpPr>
          <p:nvPr>
            <p:ph type="body" idx="1"/>
          </p:nvPr>
        </p:nvSpPr>
        <p:spPr>
          <a:xfrm>
            <a:off x="364468" y="4633192"/>
            <a:ext cx="9963000" cy="1911900"/>
          </a:xfrm>
          <a:prstGeom prst="rect">
            <a:avLst/>
          </a:prstGeom>
        </p:spPr>
        <p:txBody>
          <a:bodyPr spcFirstLastPara="1" wrap="square" lIns="116050" tIns="116050" rIns="116050" bIns="116050" anchor="t" anchorCtr="0">
            <a:normAutofit/>
          </a:bodyPr>
          <a:lstStyle>
            <a:lvl1pPr marL="457200" lvl="0" indent="-374650" algn="ctr">
              <a:spcBef>
                <a:spcPts val="0"/>
              </a:spcBef>
              <a:spcAft>
                <a:spcPts val="0"/>
              </a:spcAft>
              <a:buSzPts val="2300"/>
              <a:buChar char="●"/>
              <a:defRPr/>
            </a:lvl1pPr>
            <a:lvl2pPr marL="914400" lvl="1" indent="-342900" algn="ctr">
              <a:spcBef>
                <a:spcPts val="0"/>
              </a:spcBef>
              <a:spcAft>
                <a:spcPts val="0"/>
              </a:spcAft>
              <a:buSzPts val="1800"/>
              <a:buChar char="○"/>
              <a:defRPr/>
            </a:lvl2pPr>
            <a:lvl3pPr marL="1371600" lvl="2" indent="-342900" algn="ctr">
              <a:spcBef>
                <a:spcPts val="0"/>
              </a:spcBef>
              <a:spcAft>
                <a:spcPts val="0"/>
              </a:spcAft>
              <a:buSzPts val="1800"/>
              <a:buChar char="■"/>
              <a:defRPr/>
            </a:lvl3pPr>
            <a:lvl4pPr marL="1828800" lvl="3" indent="-342900" algn="ctr">
              <a:spcBef>
                <a:spcPts val="0"/>
              </a:spcBef>
              <a:spcAft>
                <a:spcPts val="0"/>
              </a:spcAft>
              <a:buSzPts val="1800"/>
              <a:buChar char="●"/>
              <a:defRPr/>
            </a:lvl4pPr>
            <a:lvl5pPr marL="2286000" lvl="4" indent="-342900" algn="ctr">
              <a:spcBef>
                <a:spcPts val="0"/>
              </a:spcBef>
              <a:spcAft>
                <a:spcPts val="0"/>
              </a:spcAft>
              <a:buSzPts val="1800"/>
              <a:buChar char="○"/>
              <a:defRPr/>
            </a:lvl5pPr>
            <a:lvl6pPr marL="2743200" lvl="5" indent="-342900" algn="ctr">
              <a:spcBef>
                <a:spcPts val="0"/>
              </a:spcBef>
              <a:spcAft>
                <a:spcPts val="0"/>
              </a:spcAft>
              <a:buSzPts val="1800"/>
              <a:buChar char="■"/>
              <a:defRPr/>
            </a:lvl6pPr>
            <a:lvl7pPr marL="3200400" lvl="6" indent="-342900" algn="ctr">
              <a:spcBef>
                <a:spcPts val="0"/>
              </a:spcBef>
              <a:spcAft>
                <a:spcPts val="0"/>
              </a:spcAft>
              <a:buSzPts val="1800"/>
              <a:buChar char="●"/>
              <a:defRPr/>
            </a:lvl7pPr>
            <a:lvl8pPr marL="3657600" lvl="7" indent="-342900" algn="ctr">
              <a:spcBef>
                <a:spcPts val="0"/>
              </a:spcBef>
              <a:spcAft>
                <a:spcPts val="0"/>
              </a:spcAft>
              <a:buSzPts val="1800"/>
              <a:buChar char="○"/>
              <a:defRPr/>
            </a:lvl8pPr>
            <a:lvl9pPr marL="4114800" lvl="8" indent="-342900" algn="ctr">
              <a:spcBef>
                <a:spcPts val="0"/>
              </a:spcBef>
              <a:spcAft>
                <a:spcPts val="0"/>
              </a:spcAft>
              <a:buSzPts val="1800"/>
              <a:buChar char="■"/>
              <a:defRPr/>
            </a:lvl9pPr>
          </a:lstStyle>
          <a:p>
            <a:endParaRPr/>
          </a:p>
        </p:txBody>
      </p:sp>
      <p:sp>
        <p:nvSpPr>
          <p:cNvPr id="47" name="Google Shape;47;p11"/>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64468" y="654105"/>
            <a:ext cx="9963000" cy="841800"/>
          </a:xfrm>
          <a:prstGeom prst="rect">
            <a:avLst/>
          </a:prstGeom>
          <a:noFill/>
          <a:ln>
            <a:noFill/>
          </a:ln>
        </p:spPr>
        <p:txBody>
          <a:bodyPr spcFirstLastPara="1" wrap="square" lIns="116050" tIns="116050" rIns="116050" bIns="116050" anchor="t" anchorCtr="0">
            <a:normAutofit/>
          </a:bodyPr>
          <a:lstStyle>
            <a:lvl1pPr lvl="0">
              <a:spcBef>
                <a:spcPts val="0"/>
              </a:spcBef>
              <a:spcAft>
                <a:spcPts val="0"/>
              </a:spcAft>
              <a:buClr>
                <a:schemeClr val="dk1"/>
              </a:buClr>
              <a:buSzPts val="3600"/>
              <a:buNone/>
              <a:defRPr sz="3600">
                <a:solidFill>
                  <a:schemeClr val="dk1"/>
                </a:solidFill>
              </a:defRPr>
            </a:lvl1pPr>
            <a:lvl2pPr lvl="1">
              <a:spcBef>
                <a:spcPts val="0"/>
              </a:spcBef>
              <a:spcAft>
                <a:spcPts val="0"/>
              </a:spcAft>
              <a:buClr>
                <a:schemeClr val="dk1"/>
              </a:buClr>
              <a:buSzPts val="3600"/>
              <a:buNone/>
              <a:defRPr sz="3600">
                <a:solidFill>
                  <a:schemeClr val="dk1"/>
                </a:solidFill>
              </a:defRPr>
            </a:lvl2pPr>
            <a:lvl3pPr lvl="2">
              <a:spcBef>
                <a:spcPts val="0"/>
              </a:spcBef>
              <a:spcAft>
                <a:spcPts val="0"/>
              </a:spcAft>
              <a:buClr>
                <a:schemeClr val="dk1"/>
              </a:buClr>
              <a:buSzPts val="3600"/>
              <a:buNone/>
              <a:defRPr sz="3600">
                <a:solidFill>
                  <a:schemeClr val="dk1"/>
                </a:solidFill>
              </a:defRPr>
            </a:lvl3pPr>
            <a:lvl4pPr lvl="3">
              <a:spcBef>
                <a:spcPts val="0"/>
              </a:spcBef>
              <a:spcAft>
                <a:spcPts val="0"/>
              </a:spcAft>
              <a:buClr>
                <a:schemeClr val="dk1"/>
              </a:buClr>
              <a:buSzPts val="3600"/>
              <a:buNone/>
              <a:defRPr sz="3600">
                <a:solidFill>
                  <a:schemeClr val="dk1"/>
                </a:solidFill>
              </a:defRPr>
            </a:lvl4pPr>
            <a:lvl5pPr lvl="4">
              <a:spcBef>
                <a:spcPts val="0"/>
              </a:spcBef>
              <a:spcAft>
                <a:spcPts val="0"/>
              </a:spcAft>
              <a:buClr>
                <a:schemeClr val="dk1"/>
              </a:buClr>
              <a:buSzPts val="3600"/>
              <a:buNone/>
              <a:defRPr sz="3600">
                <a:solidFill>
                  <a:schemeClr val="dk1"/>
                </a:solidFill>
              </a:defRPr>
            </a:lvl5pPr>
            <a:lvl6pPr lvl="5">
              <a:spcBef>
                <a:spcPts val="0"/>
              </a:spcBef>
              <a:spcAft>
                <a:spcPts val="0"/>
              </a:spcAft>
              <a:buClr>
                <a:schemeClr val="dk1"/>
              </a:buClr>
              <a:buSzPts val="3600"/>
              <a:buNone/>
              <a:defRPr sz="3600">
                <a:solidFill>
                  <a:schemeClr val="dk1"/>
                </a:solidFill>
              </a:defRPr>
            </a:lvl6pPr>
            <a:lvl7pPr lvl="6">
              <a:spcBef>
                <a:spcPts val="0"/>
              </a:spcBef>
              <a:spcAft>
                <a:spcPts val="0"/>
              </a:spcAft>
              <a:buClr>
                <a:schemeClr val="dk1"/>
              </a:buClr>
              <a:buSzPts val="3600"/>
              <a:buNone/>
              <a:defRPr sz="3600">
                <a:solidFill>
                  <a:schemeClr val="dk1"/>
                </a:solidFill>
              </a:defRPr>
            </a:lvl7pPr>
            <a:lvl8pPr lvl="7">
              <a:spcBef>
                <a:spcPts val="0"/>
              </a:spcBef>
              <a:spcAft>
                <a:spcPts val="0"/>
              </a:spcAft>
              <a:buClr>
                <a:schemeClr val="dk1"/>
              </a:buClr>
              <a:buSzPts val="3600"/>
              <a:buNone/>
              <a:defRPr sz="3600">
                <a:solidFill>
                  <a:schemeClr val="dk1"/>
                </a:solidFill>
              </a:defRPr>
            </a:lvl8pPr>
            <a:lvl9pPr lvl="8">
              <a:spcBef>
                <a:spcPts val="0"/>
              </a:spcBef>
              <a:spcAft>
                <a:spcPts val="0"/>
              </a:spcAft>
              <a:buClr>
                <a:schemeClr val="dk1"/>
              </a:buClr>
              <a:buSzPts val="3600"/>
              <a:buNone/>
              <a:defRPr sz="3600">
                <a:solidFill>
                  <a:schemeClr val="dk1"/>
                </a:solidFill>
              </a:defRPr>
            </a:lvl9pPr>
          </a:lstStyle>
          <a:p>
            <a:endParaRPr/>
          </a:p>
        </p:txBody>
      </p:sp>
      <p:sp>
        <p:nvSpPr>
          <p:cNvPr id="7" name="Google Shape;7;p1"/>
          <p:cNvSpPr txBox="1">
            <a:spLocks noGrp="1"/>
          </p:cNvSpPr>
          <p:nvPr>
            <p:ph type="body" idx="1"/>
          </p:nvPr>
        </p:nvSpPr>
        <p:spPr>
          <a:xfrm>
            <a:off x="364468" y="1693927"/>
            <a:ext cx="9963000" cy="5021400"/>
          </a:xfrm>
          <a:prstGeom prst="rect">
            <a:avLst/>
          </a:prstGeom>
          <a:noFill/>
          <a:ln>
            <a:noFill/>
          </a:ln>
        </p:spPr>
        <p:txBody>
          <a:bodyPr spcFirstLastPara="1" wrap="square" lIns="116050" tIns="116050" rIns="116050" bIns="116050" anchor="t" anchorCtr="0">
            <a:normAutofit/>
          </a:bodyPr>
          <a:lstStyle>
            <a:lvl1pPr marL="457200" lvl="0" indent="-374650">
              <a:lnSpc>
                <a:spcPct val="115000"/>
              </a:lnSpc>
              <a:spcBef>
                <a:spcPts val="0"/>
              </a:spcBef>
              <a:spcAft>
                <a:spcPts val="0"/>
              </a:spcAft>
              <a:buClr>
                <a:schemeClr val="dk2"/>
              </a:buClr>
              <a:buSzPts val="2300"/>
              <a:buChar char="●"/>
              <a:defRPr sz="2300">
                <a:solidFill>
                  <a:schemeClr val="dk2"/>
                </a:solidFill>
              </a:defRPr>
            </a:lvl1pPr>
            <a:lvl2pPr marL="914400" lvl="1" indent="-342900">
              <a:lnSpc>
                <a:spcPct val="115000"/>
              </a:lnSpc>
              <a:spcBef>
                <a:spcPts val="0"/>
              </a:spcBef>
              <a:spcAft>
                <a:spcPts val="0"/>
              </a:spcAft>
              <a:buClr>
                <a:schemeClr val="dk2"/>
              </a:buClr>
              <a:buSzPts val="1800"/>
              <a:buChar char="○"/>
              <a:defRPr sz="1800">
                <a:solidFill>
                  <a:schemeClr val="dk2"/>
                </a:solidFill>
              </a:defRPr>
            </a:lvl2pPr>
            <a:lvl3pPr marL="1371600" lvl="2" indent="-342900">
              <a:lnSpc>
                <a:spcPct val="115000"/>
              </a:lnSpc>
              <a:spcBef>
                <a:spcPts val="0"/>
              </a:spcBef>
              <a:spcAft>
                <a:spcPts val="0"/>
              </a:spcAft>
              <a:buClr>
                <a:schemeClr val="dk2"/>
              </a:buClr>
              <a:buSzPts val="1800"/>
              <a:buChar char="■"/>
              <a:defRPr sz="1800">
                <a:solidFill>
                  <a:schemeClr val="dk2"/>
                </a:solidFill>
              </a:defRPr>
            </a:lvl3pPr>
            <a:lvl4pPr marL="1828800" lvl="3" indent="-342900">
              <a:lnSpc>
                <a:spcPct val="115000"/>
              </a:lnSpc>
              <a:spcBef>
                <a:spcPts val="0"/>
              </a:spcBef>
              <a:spcAft>
                <a:spcPts val="0"/>
              </a:spcAft>
              <a:buClr>
                <a:schemeClr val="dk2"/>
              </a:buClr>
              <a:buSzPts val="1800"/>
              <a:buChar char="●"/>
              <a:defRPr sz="1800">
                <a:solidFill>
                  <a:schemeClr val="dk2"/>
                </a:solidFill>
              </a:defRPr>
            </a:lvl4pPr>
            <a:lvl5pPr marL="2286000" lvl="4" indent="-342900">
              <a:lnSpc>
                <a:spcPct val="115000"/>
              </a:lnSpc>
              <a:spcBef>
                <a:spcPts val="0"/>
              </a:spcBef>
              <a:spcAft>
                <a:spcPts val="0"/>
              </a:spcAft>
              <a:buClr>
                <a:schemeClr val="dk2"/>
              </a:buClr>
              <a:buSzPts val="1800"/>
              <a:buChar char="○"/>
              <a:defRPr sz="1800">
                <a:solidFill>
                  <a:schemeClr val="dk2"/>
                </a:solidFill>
              </a:defRPr>
            </a:lvl5pPr>
            <a:lvl6pPr marL="2743200" lvl="5" indent="-342900">
              <a:lnSpc>
                <a:spcPct val="115000"/>
              </a:lnSpc>
              <a:spcBef>
                <a:spcPts val="0"/>
              </a:spcBef>
              <a:spcAft>
                <a:spcPts val="0"/>
              </a:spcAft>
              <a:buClr>
                <a:schemeClr val="dk2"/>
              </a:buClr>
              <a:buSzPts val="1800"/>
              <a:buChar char="■"/>
              <a:defRPr sz="1800">
                <a:solidFill>
                  <a:schemeClr val="dk2"/>
                </a:solidFill>
              </a:defRPr>
            </a:lvl6pPr>
            <a:lvl7pPr marL="3200400" lvl="6" indent="-342900">
              <a:lnSpc>
                <a:spcPct val="115000"/>
              </a:lnSpc>
              <a:spcBef>
                <a:spcPts val="0"/>
              </a:spcBef>
              <a:spcAft>
                <a:spcPts val="0"/>
              </a:spcAft>
              <a:buClr>
                <a:schemeClr val="dk2"/>
              </a:buClr>
              <a:buSzPts val="1800"/>
              <a:buChar char="●"/>
              <a:defRPr sz="1800">
                <a:solidFill>
                  <a:schemeClr val="dk2"/>
                </a:solidFill>
              </a:defRPr>
            </a:lvl7pPr>
            <a:lvl8pPr marL="3657600" lvl="7" indent="-342900">
              <a:lnSpc>
                <a:spcPct val="115000"/>
              </a:lnSpc>
              <a:spcBef>
                <a:spcPts val="0"/>
              </a:spcBef>
              <a:spcAft>
                <a:spcPts val="0"/>
              </a:spcAft>
              <a:buClr>
                <a:schemeClr val="dk2"/>
              </a:buClr>
              <a:buSzPts val="1800"/>
              <a:buChar char="○"/>
              <a:defRPr sz="1800">
                <a:solidFill>
                  <a:schemeClr val="dk2"/>
                </a:solidFill>
              </a:defRPr>
            </a:lvl8pPr>
            <a:lvl9pPr marL="4114800" lvl="8" indent="-342900">
              <a:lnSpc>
                <a:spcPct val="115000"/>
              </a:lnSpc>
              <a:spcBef>
                <a:spcPts val="0"/>
              </a:spcBef>
              <a:spcAft>
                <a:spcPts val="0"/>
              </a:spcAft>
              <a:buClr>
                <a:schemeClr val="dk2"/>
              </a:buClr>
              <a:buSzPts val="1800"/>
              <a:buChar char="■"/>
              <a:defRPr sz="1800">
                <a:solidFill>
                  <a:schemeClr val="dk2"/>
                </a:solidFill>
              </a:defRPr>
            </a:lvl9pPr>
          </a:lstStyle>
          <a:p>
            <a:endParaRPr/>
          </a:p>
        </p:txBody>
      </p:sp>
      <p:sp>
        <p:nvSpPr>
          <p:cNvPr id="8" name="Google Shape;8;p1"/>
          <p:cNvSpPr txBox="1">
            <a:spLocks noGrp="1"/>
          </p:cNvSpPr>
          <p:nvPr>
            <p:ph type="sldNum" idx="12"/>
          </p:nvPr>
        </p:nvSpPr>
        <p:spPr>
          <a:xfrm>
            <a:off x="9906772" y="6854072"/>
            <a:ext cx="641700" cy="578400"/>
          </a:xfrm>
          <a:prstGeom prst="rect">
            <a:avLst/>
          </a:prstGeom>
          <a:noFill/>
          <a:ln>
            <a:noFill/>
          </a:ln>
        </p:spPr>
        <p:txBody>
          <a:bodyPr spcFirstLastPara="1" wrap="square" lIns="116050" tIns="116050" rIns="116050" bIns="116050" anchor="ctr" anchorCtr="0">
            <a:normAutofit/>
          </a:bodyPr>
          <a:lstStyle>
            <a:lvl1pPr lvl="0" algn="r">
              <a:buNone/>
              <a:defRPr sz="1300">
                <a:solidFill>
                  <a:schemeClr val="dk2"/>
                </a:solidFill>
              </a:defRPr>
            </a:lvl1pPr>
            <a:lvl2pPr lvl="1" algn="r">
              <a:buNone/>
              <a:defRPr sz="1300">
                <a:solidFill>
                  <a:schemeClr val="dk2"/>
                </a:solidFill>
              </a:defRPr>
            </a:lvl2pPr>
            <a:lvl3pPr lvl="2" algn="r">
              <a:buNone/>
              <a:defRPr sz="1300">
                <a:solidFill>
                  <a:schemeClr val="dk2"/>
                </a:solidFill>
              </a:defRPr>
            </a:lvl3pPr>
            <a:lvl4pPr lvl="3" algn="r">
              <a:buNone/>
              <a:defRPr sz="1300">
                <a:solidFill>
                  <a:schemeClr val="dk2"/>
                </a:solidFill>
              </a:defRPr>
            </a:lvl4pPr>
            <a:lvl5pPr lvl="4" algn="r">
              <a:buNone/>
              <a:defRPr sz="1300">
                <a:solidFill>
                  <a:schemeClr val="dk2"/>
                </a:solidFill>
              </a:defRPr>
            </a:lvl5pPr>
            <a:lvl6pPr lvl="5" algn="r">
              <a:buNone/>
              <a:defRPr sz="1300">
                <a:solidFill>
                  <a:schemeClr val="dk2"/>
                </a:solidFill>
              </a:defRPr>
            </a:lvl6pPr>
            <a:lvl7pPr lvl="6" algn="r">
              <a:buNone/>
              <a:defRPr sz="1300">
                <a:solidFill>
                  <a:schemeClr val="dk2"/>
                </a:solidFill>
              </a:defRPr>
            </a:lvl7pPr>
            <a:lvl8pPr lvl="7" algn="r">
              <a:buNone/>
              <a:defRPr sz="1300">
                <a:solidFill>
                  <a:schemeClr val="dk2"/>
                </a:solidFill>
              </a:defRPr>
            </a:lvl8pPr>
            <a:lvl9pPr lvl="8" algn="r">
              <a:buNone/>
              <a:defRPr sz="13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pic>
        <p:nvPicPr>
          <p:cNvPr id="225" name="Google Shape;225;p39"/>
          <p:cNvPicPr preferRelativeResize="0"/>
          <p:nvPr/>
        </p:nvPicPr>
        <p:blipFill>
          <a:blip r:embed="rId3">
            <a:alphaModFix amt="5000"/>
          </a:blip>
          <a:stretch>
            <a:fillRect/>
          </a:stretch>
        </p:blipFill>
        <p:spPr>
          <a:xfrm>
            <a:off x="1760031" y="194038"/>
            <a:ext cx="7171925" cy="7171925"/>
          </a:xfrm>
          <a:prstGeom prst="rect">
            <a:avLst/>
          </a:prstGeom>
          <a:noFill/>
          <a:ln>
            <a:noFill/>
          </a:ln>
        </p:spPr>
      </p:pic>
      <p:sp>
        <p:nvSpPr>
          <p:cNvPr id="226" name="Google Shape;226;p39"/>
          <p:cNvSpPr txBox="1"/>
          <p:nvPr/>
        </p:nvSpPr>
        <p:spPr>
          <a:xfrm>
            <a:off x="1177650" y="2928689"/>
            <a:ext cx="8336700" cy="2253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7200" b="1">
                <a:solidFill>
                  <a:srgbClr val="023B7E"/>
                </a:solidFill>
                <a:latin typeface="Balsamiq Sans"/>
                <a:ea typeface="Balsamiq Sans"/>
                <a:cs typeface="Balsamiq Sans"/>
                <a:sym typeface="Balsamiq Sans"/>
              </a:rPr>
              <a:t>MFL: FRENCH</a:t>
            </a:r>
            <a:endParaRPr sz="7200" b="1">
              <a:solidFill>
                <a:srgbClr val="023B7E"/>
              </a:solidFill>
              <a:latin typeface="Balsamiq Sans"/>
              <a:ea typeface="Balsamiq Sans"/>
              <a:cs typeface="Balsamiq Sans"/>
              <a:sym typeface="Balsamiq Sans"/>
            </a:endParaRPr>
          </a:p>
          <a:p>
            <a:pPr marL="0" lvl="0" indent="0" algn="ctr" rtl="0">
              <a:spcBef>
                <a:spcPts val="0"/>
              </a:spcBef>
              <a:spcAft>
                <a:spcPts val="0"/>
              </a:spcAft>
              <a:buNone/>
            </a:pPr>
            <a:r>
              <a:rPr lang="en-GB" sz="3000" i="1">
                <a:solidFill>
                  <a:srgbClr val="01D673"/>
                </a:solidFill>
                <a:latin typeface="Nunito"/>
                <a:ea typeface="Nunito"/>
                <a:cs typeface="Nunito"/>
                <a:sym typeface="Nunito"/>
              </a:rPr>
              <a:t>Building the foundations for participation in a global society.</a:t>
            </a:r>
            <a:endParaRPr sz="3000" i="1">
              <a:solidFill>
                <a:srgbClr val="01D673"/>
              </a:solidFill>
              <a:latin typeface="Nunito"/>
              <a:ea typeface="Nunito"/>
              <a:cs typeface="Nunito"/>
              <a:sym typeface="Nunito"/>
            </a:endParaRPr>
          </a:p>
        </p:txBody>
      </p:sp>
      <p:pic>
        <p:nvPicPr>
          <p:cNvPr id="227" name="Google Shape;227;p39"/>
          <p:cNvPicPr preferRelativeResize="0"/>
          <p:nvPr/>
        </p:nvPicPr>
        <p:blipFill>
          <a:blip r:embed="rId4">
            <a:alphaModFix/>
          </a:blip>
          <a:stretch>
            <a:fillRect/>
          </a:stretch>
        </p:blipFill>
        <p:spPr>
          <a:xfrm>
            <a:off x="4243512" y="2377421"/>
            <a:ext cx="2204974" cy="5512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sp>
        <p:nvSpPr>
          <p:cNvPr id="232" name="Google Shape;232;p40"/>
          <p:cNvSpPr txBox="1"/>
          <p:nvPr/>
        </p:nvSpPr>
        <p:spPr>
          <a:xfrm>
            <a:off x="348675" y="412075"/>
            <a:ext cx="10000800" cy="6102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b="1">
                <a:solidFill>
                  <a:schemeClr val="dk1"/>
                </a:solidFill>
                <a:latin typeface="Nunito"/>
                <a:ea typeface="Nunito"/>
                <a:cs typeface="Nunito"/>
                <a:sym typeface="Nunito"/>
              </a:rPr>
              <a:t>CUSP French</a:t>
            </a:r>
            <a:r>
              <a:rPr lang="en-GB" sz="1200">
                <a:solidFill>
                  <a:schemeClr val="dk1"/>
                </a:solidFill>
                <a:latin typeface="Nunito"/>
                <a:ea typeface="Nunito"/>
                <a:cs typeface="Nunito"/>
                <a:sym typeface="Nunito"/>
              </a:rPr>
              <a:t> has been purposefully built around the principles of evidence-led practice. This is to ensure that there is a focus on high-quality development of children as linguists. Core areas of study are revisited throughout the curriculum. Each unit of study focuses on phonics, grammatical structures, reading, writing, oracy and vocabulary. Fully resourced, CUSP French is both teacher facing and pupil facing, building consistency in how French is taught across the school and ensuring that teachers, including those with no prior knowledge of French, have the subject knowledge required to teach the content.</a:t>
            </a:r>
            <a:endParaRPr sz="1200">
              <a:solidFill>
                <a:schemeClr val="dk1"/>
              </a:solidFill>
              <a:latin typeface="Nunito"/>
              <a:ea typeface="Nunito"/>
              <a:cs typeface="Nunito"/>
              <a:sym typeface="Nunito"/>
            </a:endParaRPr>
          </a:p>
          <a:p>
            <a:pPr marL="0" lvl="0" indent="0" algn="l" rtl="0">
              <a:spcBef>
                <a:spcPts val="0"/>
              </a:spcBef>
              <a:spcAft>
                <a:spcPts val="0"/>
              </a:spcAft>
              <a:buClr>
                <a:schemeClr val="dk1"/>
              </a:buClr>
              <a:buSzPts val="1100"/>
              <a:buFont typeface="Arial"/>
              <a:buNone/>
            </a:pPr>
            <a:r>
              <a:rPr lang="en-GB" sz="400">
                <a:solidFill>
                  <a:schemeClr val="dk1"/>
                </a:solidFill>
                <a:latin typeface="Nunito"/>
                <a:ea typeface="Nunito"/>
                <a:cs typeface="Nunito"/>
                <a:sym typeface="Nunito"/>
              </a:rPr>
              <a:t>\</a:t>
            </a:r>
            <a:endParaRPr sz="400">
              <a:solidFill>
                <a:schemeClr val="dk1"/>
              </a:solidFill>
              <a:latin typeface="Nunito"/>
              <a:ea typeface="Nunito"/>
              <a:cs typeface="Nunito"/>
              <a:sym typeface="Nunito"/>
            </a:endParaRPr>
          </a:p>
          <a:p>
            <a:pPr marL="0" lvl="0" indent="0" algn="l" rtl="0">
              <a:spcBef>
                <a:spcPts val="0"/>
              </a:spcBef>
              <a:spcAft>
                <a:spcPts val="0"/>
              </a:spcAft>
              <a:buNone/>
            </a:pPr>
            <a:r>
              <a:rPr lang="en-GB" sz="1200">
                <a:solidFill>
                  <a:schemeClr val="dk1"/>
                </a:solidFill>
                <a:latin typeface="Nunito"/>
                <a:ea typeface="Nunito"/>
                <a:cs typeface="Nunito"/>
                <a:sym typeface="Nunito"/>
              </a:rPr>
              <a:t>CUSP French has been designed to serve young linguists in the modern world. Key areas of focus have been deliberately selected to ensure that pupils are equipped with knowledge and language that will serve them in engaging with important and useful topics such as the environment, wellbeing and travel. The curriculum focuses not just on vocabulary acquisition but also on the building blocks of learning a new language.</a:t>
            </a:r>
            <a:endParaRPr sz="1200">
              <a:solidFill>
                <a:schemeClr val="dk1"/>
              </a:solidFill>
              <a:latin typeface="Nunito"/>
              <a:ea typeface="Nunito"/>
              <a:cs typeface="Nunito"/>
              <a:sym typeface="Nunito"/>
            </a:endParaRPr>
          </a:p>
          <a:p>
            <a:pPr marL="0" lvl="0" indent="0" algn="l" rtl="0">
              <a:spcBef>
                <a:spcPts val="0"/>
              </a:spcBef>
              <a:spcAft>
                <a:spcPts val="0"/>
              </a:spcAft>
              <a:buClr>
                <a:schemeClr val="dk1"/>
              </a:buClr>
              <a:buSzPts val="1100"/>
              <a:buFont typeface="Arial"/>
              <a:buNone/>
            </a:pPr>
            <a:endParaRPr sz="400">
              <a:solidFill>
                <a:schemeClr val="dk1"/>
              </a:solidFill>
              <a:latin typeface="Nunito"/>
              <a:ea typeface="Nunito"/>
              <a:cs typeface="Nunito"/>
              <a:sym typeface="Nunito"/>
            </a:endParaRPr>
          </a:p>
          <a:p>
            <a:pPr marL="0" lvl="0" indent="0" algn="l" rtl="0">
              <a:spcBef>
                <a:spcPts val="0"/>
              </a:spcBef>
              <a:spcAft>
                <a:spcPts val="0"/>
              </a:spcAft>
              <a:buNone/>
            </a:pPr>
            <a:r>
              <a:rPr lang="en-GB" sz="1200">
                <a:solidFill>
                  <a:schemeClr val="dk1"/>
                </a:solidFill>
                <a:latin typeface="Nunito"/>
                <a:ea typeface="Nunito"/>
                <a:cs typeface="Nunito"/>
                <a:sym typeface="Nunito"/>
              </a:rPr>
              <a:t>Clear structures and learning routines underpin CUSP French. This allows pupils (and teachers) to direct their cognitive attention to the core content in each block. As with all CUSP subjects, Knowledge Notes are used to support instruction and the revisiting of new concepts. This strong focus on cognitive science provides the framework for pupils to deepen and broaden their knowledge of the French language and become confident, inspired linguists.</a:t>
            </a:r>
            <a:endParaRPr sz="1200">
              <a:solidFill>
                <a:schemeClr val="dk1"/>
              </a:solidFill>
              <a:latin typeface="Nunito"/>
              <a:ea typeface="Nunito"/>
              <a:cs typeface="Nunito"/>
              <a:sym typeface="Nunito"/>
            </a:endParaRPr>
          </a:p>
          <a:p>
            <a:pPr marL="0" lvl="0" indent="0" algn="l" rtl="0">
              <a:spcBef>
                <a:spcPts val="0"/>
              </a:spcBef>
              <a:spcAft>
                <a:spcPts val="0"/>
              </a:spcAft>
              <a:buNone/>
            </a:pPr>
            <a:endParaRPr sz="400">
              <a:solidFill>
                <a:schemeClr val="dk1"/>
              </a:solidFill>
              <a:latin typeface="Nunito"/>
              <a:ea typeface="Nunito"/>
              <a:cs typeface="Nunito"/>
              <a:sym typeface="Nunito"/>
            </a:endParaRPr>
          </a:p>
          <a:p>
            <a:pPr marL="0" lvl="0" indent="0" algn="l" rtl="0">
              <a:spcBef>
                <a:spcPts val="0"/>
              </a:spcBef>
              <a:spcAft>
                <a:spcPts val="0"/>
              </a:spcAft>
              <a:buNone/>
            </a:pPr>
            <a:r>
              <a:rPr lang="en-GB" sz="1200" b="1">
                <a:solidFill>
                  <a:schemeClr val="dk1"/>
                </a:solidFill>
                <a:latin typeface="Nunito"/>
                <a:ea typeface="Nunito"/>
                <a:cs typeface="Nunito"/>
                <a:sym typeface="Nunito"/>
              </a:rPr>
              <a:t>How is CUSP French organised?</a:t>
            </a:r>
            <a:endParaRPr sz="1200" b="1">
              <a:solidFill>
                <a:schemeClr val="dk1"/>
              </a:solidFill>
              <a:latin typeface="Nunito"/>
              <a:ea typeface="Nunito"/>
              <a:cs typeface="Nunito"/>
              <a:sym typeface="Nunito"/>
            </a:endParaRPr>
          </a:p>
          <a:p>
            <a:pPr marL="0" marR="4770566" lvl="0" indent="0" algn="l" rtl="0">
              <a:spcBef>
                <a:spcPts val="0"/>
              </a:spcBef>
              <a:spcAft>
                <a:spcPts val="0"/>
              </a:spcAft>
              <a:buNone/>
            </a:pPr>
            <a:r>
              <a:rPr lang="en-GB" sz="1200">
                <a:solidFill>
                  <a:schemeClr val="dk1"/>
                </a:solidFill>
                <a:latin typeface="Nunito"/>
                <a:ea typeface="Nunito"/>
                <a:cs typeface="Nunito"/>
                <a:sym typeface="Nunito"/>
              </a:rPr>
              <a:t>CUSP French is taught from Years 3 – 6. Each year group has 6 blocks of 5 weeks teaching. Additional weeks in the academic year can be used for consolidation, revisiting or enrichment. </a:t>
            </a:r>
            <a:endParaRPr sz="1200">
              <a:solidFill>
                <a:schemeClr val="dk1"/>
              </a:solidFill>
              <a:latin typeface="Nunito"/>
              <a:ea typeface="Nunito"/>
              <a:cs typeface="Nunito"/>
              <a:sym typeface="Nunito"/>
            </a:endParaRPr>
          </a:p>
          <a:p>
            <a:pPr marL="0" marR="4770566" lvl="0" indent="0" algn="l" rtl="0">
              <a:spcBef>
                <a:spcPts val="0"/>
              </a:spcBef>
              <a:spcAft>
                <a:spcPts val="0"/>
              </a:spcAft>
              <a:buNone/>
            </a:pPr>
            <a:endParaRPr sz="400">
              <a:solidFill>
                <a:schemeClr val="dk1"/>
              </a:solidFill>
              <a:latin typeface="Nunito"/>
              <a:ea typeface="Nunito"/>
              <a:cs typeface="Nunito"/>
              <a:sym typeface="Nunito"/>
            </a:endParaRPr>
          </a:p>
          <a:p>
            <a:pPr marL="0" marR="4770566" lvl="0" indent="0" algn="l" rtl="0">
              <a:spcBef>
                <a:spcPts val="0"/>
              </a:spcBef>
              <a:spcAft>
                <a:spcPts val="0"/>
              </a:spcAft>
              <a:buNone/>
            </a:pPr>
            <a:r>
              <a:rPr lang="en-GB" sz="1200">
                <a:solidFill>
                  <a:schemeClr val="dk1"/>
                </a:solidFill>
                <a:latin typeface="Nunito"/>
                <a:ea typeface="Nunito"/>
                <a:cs typeface="Nunito"/>
                <a:sym typeface="Nunito"/>
              </a:rPr>
              <a:t>The curriculum is built to be delivered in 30 – 40 minutes of study per week. This can be organised as two shorter sessions (e.g. 2 x 15 – 20 minutes) or one longer lesson.</a:t>
            </a:r>
            <a:endParaRPr sz="1200">
              <a:solidFill>
                <a:schemeClr val="dk1"/>
              </a:solidFill>
              <a:latin typeface="Nunito"/>
              <a:ea typeface="Nunito"/>
              <a:cs typeface="Nunito"/>
              <a:sym typeface="Nunito"/>
            </a:endParaRPr>
          </a:p>
          <a:p>
            <a:pPr marL="0" marR="4770566" lvl="0" indent="0" algn="l" rtl="0">
              <a:spcBef>
                <a:spcPts val="0"/>
              </a:spcBef>
              <a:spcAft>
                <a:spcPts val="0"/>
              </a:spcAft>
              <a:buNone/>
            </a:pPr>
            <a:endParaRPr sz="400">
              <a:solidFill>
                <a:schemeClr val="dk1"/>
              </a:solidFill>
              <a:latin typeface="Nunito"/>
              <a:ea typeface="Nunito"/>
              <a:cs typeface="Nunito"/>
              <a:sym typeface="Nunito"/>
            </a:endParaRPr>
          </a:p>
          <a:p>
            <a:pPr marL="0" marR="4770566" lvl="0" indent="0" algn="l" rtl="0">
              <a:spcBef>
                <a:spcPts val="0"/>
              </a:spcBef>
              <a:spcAft>
                <a:spcPts val="0"/>
              </a:spcAft>
              <a:buNone/>
            </a:pPr>
            <a:r>
              <a:rPr lang="en-GB" sz="1200" b="1">
                <a:solidFill>
                  <a:schemeClr val="dk1"/>
                </a:solidFill>
                <a:latin typeface="Nunito"/>
                <a:ea typeface="Nunito"/>
                <a:cs typeface="Nunito"/>
                <a:sym typeface="Nunito"/>
              </a:rPr>
              <a:t>What will pupils know and be able to do at key points of the curriculum?</a:t>
            </a:r>
            <a:endParaRPr sz="1200" b="1">
              <a:solidFill>
                <a:schemeClr val="dk1"/>
              </a:solidFill>
              <a:latin typeface="Nunito"/>
              <a:ea typeface="Nunito"/>
              <a:cs typeface="Nunito"/>
              <a:sym typeface="Nunito"/>
            </a:endParaRPr>
          </a:p>
          <a:p>
            <a:pPr marL="0" marR="0" lvl="0" indent="0" algn="l" rtl="0">
              <a:spcBef>
                <a:spcPts val="0"/>
              </a:spcBef>
              <a:spcAft>
                <a:spcPts val="0"/>
              </a:spcAft>
              <a:buNone/>
            </a:pPr>
            <a:r>
              <a:rPr lang="en-GB" sz="1200">
                <a:solidFill>
                  <a:schemeClr val="dk1"/>
                </a:solidFill>
                <a:latin typeface="Nunito"/>
                <a:ea typeface="Nunito"/>
                <a:cs typeface="Nunito"/>
                <a:sym typeface="Nunito"/>
              </a:rPr>
              <a:t>Each block includes study of key MFL linguistic concepts and previously</a:t>
            </a:r>
            <a:endParaRPr sz="1200">
              <a:solidFill>
                <a:schemeClr val="dk1"/>
              </a:solidFill>
              <a:latin typeface="Nunito"/>
              <a:ea typeface="Nunito"/>
              <a:cs typeface="Nunito"/>
              <a:sym typeface="Nunito"/>
            </a:endParaRPr>
          </a:p>
          <a:p>
            <a:pPr marL="0" marR="0" lvl="0" indent="0" algn="l" rtl="0">
              <a:spcBef>
                <a:spcPts val="0"/>
              </a:spcBef>
              <a:spcAft>
                <a:spcPts val="0"/>
              </a:spcAft>
              <a:buNone/>
            </a:pPr>
            <a:r>
              <a:rPr lang="en-GB" sz="1200">
                <a:solidFill>
                  <a:schemeClr val="dk1"/>
                </a:solidFill>
                <a:latin typeface="Nunito"/>
                <a:ea typeface="Nunito"/>
                <a:cs typeface="Nunito"/>
                <a:sym typeface="Nunito"/>
              </a:rPr>
              <a:t>learnt language concepts to enable pupils to build on known themes and</a:t>
            </a:r>
            <a:endParaRPr sz="1200">
              <a:solidFill>
                <a:schemeClr val="dk1"/>
              </a:solidFill>
              <a:latin typeface="Nunito"/>
              <a:ea typeface="Nunito"/>
              <a:cs typeface="Nunito"/>
              <a:sym typeface="Nunito"/>
            </a:endParaRPr>
          </a:p>
          <a:p>
            <a:pPr marL="0" marR="0" lvl="0" indent="0" algn="l" rtl="0">
              <a:spcBef>
                <a:spcPts val="0"/>
              </a:spcBef>
              <a:spcAft>
                <a:spcPts val="0"/>
              </a:spcAft>
              <a:buNone/>
            </a:pPr>
            <a:r>
              <a:rPr lang="en-GB" sz="1200">
                <a:solidFill>
                  <a:schemeClr val="dk1"/>
                </a:solidFill>
                <a:latin typeface="Nunito"/>
                <a:ea typeface="Nunito"/>
                <a:cs typeface="Nunito"/>
                <a:sym typeface="Nunito"/>
              </a:rPr>
              <a:t>vocabulary. The core content overview outlines the substantive and </a:t>
            </a:r>
            <a:endParaRPr sz="1200">
              <a:solidFill>
                <a:schemeClr val="dk1"/>
              </a:solidFill>
              <a:latin typeface="Nunito"/>
              <a:ea typeface="Nunito"/>
              <a:cs typeface="Nunito"/>
              <a:sym typeface="Nunito"/>
            </a:endParaRPr>
          </a:p>
          <a:p>
            <a:pPr marL="0" marR="0" lvl="0" indent="0" algn="l" rtl="0">
              <a:spcBef>
                <a:spcPts val="0"/>
              </a:spcBef>
              <a:spcAft>
                <a:spcPts val="0"/>
              </a:spcAft>
              <a:buNone/>
            </a:pPr>
            <a:r>
              <a:rPr lang="en-GB" sz="1200">
                <a:solidFill>
                  <a:schemeClr val="dk1"/>
                </a:solidFill>
                <a:latin typeface="Nunito"/>
                <a:ea typeface="Nunito"/>
                <a:cs typeface="Nunito"/>
                <a:sym typeface="Nunito"/>
              </a:rPr>
              <a:t>disciplinary knowledge and key vocabulary that pupils will learn throughout each block of study. This includes the vocabulary, phonics and grammatical constructs that pupils will learn, as well as the opportunities to develop their reading, writing and oracy skills.</a:t>
            </a:r>
            <a:endParaRPr sz="1200">
              <a:solidFill>
                <a:schemeClr val="dk1"/>
              </a:solidFill>
              <a:latin typeface="Nunito"/>
              <a:ea typeface="Nunito"/>
              <a:cs typeface="Nunito"/>
              <a:sym typeface="Nunito"/>
            </a:endParaRPr>
          </a:p>
          <a:p>
            <a:pPr marL="0" marR="0" lvl="0" indent="0" algn="l" rtl="0">
              <a:spcBef>
                <a:spcPts val="0"/>
              </a:spcBef>
              <a:spcAft>
                <a:spcPts val="0"/>
              </a:spcAft>
              <a:buNone/>
            </a:pPr>
            <a:endParaRPr sz="400">
              <a:solidFill>
                <a:schemeClr val="dk1"/>
              </a:solidFill>
              <a:latin typeface="Nunito"/>
              <a:ea typeface="Nunito"/>
              <a:cs typeface="Nunito"/>
              <a:sym typeface="Nunito"/>
            </a:endParaRPr>
          </a:p>
          <a:p>
            <a:pPr marL="0" marR="0" lvl="0" indent="0" algn="l" rtl="0">
              <a:spcBef>
                <a:spcPts val="0"/>
              </a:spcBef>
              <a:spcAft>
                <a:spcPts val="0"/>
              </a:spcAft>
              <a:buNone/>
            </a:pPr>
            <a:r>
              <a:rPr lang="en-GB" sz="1200">
                <a:solidFill>
                  <a:schemeClr val="dk1"/>
                </a:solidFill>
                <a:latin typeface="Nunito"/>
                <a:ea typeface="Nunito"/>
                <a:cs typeface="Nunito"/>
                <a:sym typeface="Nunito"/>
              </a:rPr>
              <a:t>To note is that there is limited emphasis on pupils’ writing of French and a greater focus on reading, oracy and laying strong linguistic foundations. This is because pupils need to hear, see and say whole, correctly spelt words frequently before they are asked to apply these to written tasks. </a:t>
            </a:r>
            <a:endParaRPr sz="1200">
              <a:solidFill>
                <a:schemeClr val="dk1"/>
              </a:solidFill>
              <a:latin typeface="Nunito"/>
              <a:ea typeface="Nunito"/>
              <a:cs typeface="Nunito"/>
              <a:sym typeface="Nunito"/>
            </a:endParaRPr>
          </a:p>
          <a:p>
            <a:pPr marL="0" marR="4770566" lvl="0" indent="0" algn="l" rtl="0">
              <a:spcBef>
                <a:spcPts val="0"/>
              </a:spcBef>
              <a:spcAft>
                <a:spcPts val="0"/>
              </a:spcAft>
              <a:buNone/>
            </a:pPr>
            <a:endParaRPr sz="1200">
              <a:solidFill>
                <a:schemeClr val="dk1"/>
              </a:solidFill>
              <a:latin typeface="Nunito"/>
              <a:ea typeface="Nunito"/>
              <a:cs typeface="Nunito"/>
              <a:sym typeface="Nunito"/>
            </a:endParaRPr>
          </a:p>
          <a:p>
            <a:pPr marL="0" marR="4770566" lvl="0" indent="0" algn="l" rtl="0">
              <a:spcBef>
                <a:spcPts val="0"/>
              </a:spcBef>
              <a:spcAft>
                <a:spcPts val="0"/>
              </a:spcAft>
              <a:buClr>
                <a:schemeClr val="dk1"/>
              </a:buClr>
              <a:buSzPts val="1100"/>
              <a:buFont typeface="Arial"/>
              <a:buNone/>
            </a:pPr>
            <a:endParaRPr>
              <a:solidFill>
                <a:schemeClr val="dk1"/>
              </a:solidFill>
              <a:latin typeface="Nunito"/>
              <a:ea typeface="Nunito"/>
              <a:cs typeface="Nunito"/>
              <a:sym typeface="Nunito"/>
            </a:endParaRPr>
          </a:p>
          <a:p>
            <a:pPr marL="0" marR="4770566" lvl="0" indent="0" algn="l" rtl="0">
              <a:spcBef>
                <a:spcPts val="0"/>
              </a:spcBef>
              <a:spcAft>
                <a:spcPts val="0"/>
              </a:spcAft>
              <a:buNone/>
            </a:pPr>
            <a:endParaRPr sz="1600">
              <a:solidFill>
                <a:schemeClr val="dk1"/>
              </a:solidFill>
              <a:latin typeface="Nunito"/>
              <a:ea typeface="Nunito"/>
              <a:cs typeface="Nunito"/>
              <a:sym typeface="Nunito"/>
            </a:endParaRPr>
          </a:p>
        </p:txBody>
      </p:sp>
      <p:pic>
        <p:nvPicPr>
          <p:cNvPr id="233" name="Google Shape;233;p40"/>
          <p:cNvPicPr preferRelativeResize="0"/>
          <p:nvPr/>
        </p:nvPicPr>
        <p:blipFill>
          <a:blip r:embed="rId3">
            <a:alphaModFix/>
          </a:blip>
          <a:stretch>
            <a:fillRect/>
          </a:stretch>
        </p:blipFill>
        <p:spPr>
          <a:xfrm>
            <a:off x="5673950" y="2895100"/>
            <a:ext cx="4675525" cy="2470800"/>
          </a:xfrm>
          <a:prstGeom prst="rect">
            <a:avLst/>
          </a:prstGeom>
          <a:noFill/>
          <a:ln>
            <a:noFill/>
          </a:ln>
        </p:spPr>
      </p:pic>
      <p:grpSp>
        <p:nvGrpSpPr>
          <p:cNvPr id="234" name="Google Shape;234;p40"/>
          <p:cNvGrpSpPr/>
          <p:nvPr/>
        </p:nvGrpSpPr>
        <p:grpSpPr>
          <a:xfrm>
            <a:off x="247650" y="6865700"/>
            <a:ext cx="9831497" cy="589525"/>
            <a:chOff x="247650" y="6865700"/>
            <a:chExt cx="9831497" cy="589525"/>
          </a:xfrm>
        </p:grpSpPr>
        <p:pic>
          <p:nvPicPr>
            <p:cNvPr id="235" name="Google Shape;235;p40"/>
            <p:cNvPicPr preferRelativeResize="0"/>
            <p:nvPr/>
          </p:nvPicPr>
          <p:blipFill>
            <a:blip r:embed="rId4">
              <a:alphaModFix/>
            </a:blip>
            <a:stretch>
              <a:fillRect/>
            </a:stretch>
          </p:blipFill>
          <p:spPr>
            <a:xfrm>
              <a:off x="4076698" y="6865700"/>
              <a:ext cx="6002448" cy="589525"/>
            </a:xfrm>
            <a:prstGeom prst="rect">
              <a:avLst/>
            </a:prstGeom>
            <a:noFill/>
            <a:ln>
              <a:noFill/>
            </a:ln>
          </p:spPr>
        </p:pic>
        <p:pic>
          <p:nvPicPr>
            <p:cNvPr id="236" name="Google Shape;236;p40"/>
            <p:cNvPicPr preferRelativeResize="0"/>
            <p:nvPr/>
          </p:nvPicPr>
          <p:blipFill>
            <a:blip r:embed="rId5">
              <a:alphaModFix/>
            </a:blip>
            <a:stretch>
              <a:fillRect/>
            </a:stretch>
          </p:blipFill>
          <p:spPr>
            <a:xfrm>
              <a:off x="247650" y="6991789"/>
              <a:ext cx="1181102" cy="337350"/>
            </a:xfrm>
            <a:prstGeom prst="rect">
              <a:avLst/>
            </a:prstGeom>
            <a:noFill/>
            <a:ln>
              <a:noFill/>
            </a:ln>
          </p:spPr>
        </p:pic>
      </p:gr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8634</TotalTime>
  <Words>503</Words>
  <Application>Microsoft Office PowerPoint</Application>
  <PresentationFormat>Custom</PresentationFormat>
  <Paragraphs>21</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Nunito</vt:lpstr>
      <vt:lpstr>Arial</vt:lpstr>
      <vt:lpstr>Balsamiq Sans</vt:lpstr>
      <vt:lpstr>Simple Light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sboyd-hope</dc:creator>
  <cp:lastModifiedBy>sboyd-hope</cp:lastModifiedBy>
  <cp:revision>2</cp:revision>
  <dcterms:modified xsi:type="dcterms:W3CDTF">2024-02-27T19:37:04Z</dcterms:modified>
</cp:coreProperties>
</file>