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Billett" userId="3d88c40645eec396" providerId="LiveId" clId="{F73E3089-6A99-4966-BA8E-E042061FD64F}"/>
    <pc:docChg chg="undo custSel modSld">
      <pc:chgData name="Michelle Billett" userId="3d88c40645eec396" providerId="LiveId" clId="{F73E3089-6A99-4966-BA8E-E042061FD64F}" dt="2024-09-03T20:44:37.073" v="323" actId="14100"/>
      <pc:docMkLst>
        <pc:docMk/>
      </pc:docMkLst>
      <pc:sldChg chg="modSp mod">
        <pc:chgData name="Michelle Billett" userId="3d88c40645eec396" providerId="LiveId" clId="{F73E3089-6A99-4966-BA8E-E042061FD64F}" dt="2024-09-03T18:38:27.141" v="0" actId="1076"/>
        <pc:sldMkLst>
          <pc:docMk/>
          <pc:sldMk cId="0" sldId="257"/>
        </pc:sldMkLst>
        <pc:grpChg chg="mod">
          <ac:chgData name="Michelle Billett" userId="3d88c40645eec396" providerId="LiveId" clId="{F73E3089-6A99-4966-BA8E-E042061FD64F}" dt="2024-09-03T18:38:27.141" v="0" actId="1076"/>
          <ac:grpSpMkLst>
            <pc:docMk/>
            <pc:sldMk cId="0" sldId="257"/>
            <ac:grpSpMk id="97" creationId="{00000000-0000-0000-0000-000000000000}"/>
          </ac:grpSpMkLst>
        </pc:grpChg>
      </pc:sldChg>
      <pc:sldChg chg="addSp delSp modSp mod">
        <pc:chgData name="Michelle Billett" userId="3d88c40645eec396" providerId="LiveId" clId="{F73E3089-6A99-4966-BA8E-E042061FD64F}" dt="2024-09-03T18:53:04.918" v="16" actId="14100"/>
        <pc:sldMkLst>
          <pc:docMk/>
          <pc:sldMk cId="0" sldId="261"/>
        </pc:sldMkLst>
        <pc:spChg chg="mod">
          <ac:chgData name="Michelle Billett" userId="3d88c40645eec396" providerId="LiveId" clId="{F73E3089-6A99-4966-BA8E-E042061FD64F}" dt="2024-09-03T18:52:59.234" v="13" actId="1076"/>
          <ac:spMkLst>
            <pc:docMk/>
            <pc:sldMk cId="0" sldId="261"/>
            <ac:spMk id="178" creationId="{00000000-0000-0000-0000-000000000000}"/>
          </ac:spMkLst>
        </pc:spChg>
        <pc:picChg chg="add del mod">
          <ac:chgData name="Michelle Billett" userId="3d88c40645eec396" providerId="LiveId" clId="{F73E3089-6A99-4966-BA8E-E042061FD64F}" dt="2024-09-03T18:52:50.634" v="9" actId="21"/>
          <ac:picMkLst>
            <pc:docMk/>
            <pc:sldMk cId="0" sldId="261"/>
            <ac:picMk id="3" creationId="{4EE27937-A045-2E23-5400-8CAE5099A487}"/>
          </ac:picMkLst>
        </pc:picChg>
        <pc:picChg chg="add mod">
          <ac:chgData name="Michelle Billett" userId="3d88c40645eec396" providerId="LiveId" clId="{F73E3089-6A99-4966-BA8E-E042061FD64F}" dt="2024-09-03T18:53:04.918" v="16" actId="14100"/>
          <ac:picMkLst>
            <pc:docMk/>
            <pc:sldMk cId="0" sldId="261"/>
            <ac:picMk id="5" creationId="{9C2612EC-83E3-97C7-AAF1-A4CDF1E70725}"/>
          </ac:picMkLst>
        </pc:picChg>
        <pc:picChg chg="del">
          <ac:chgData name="Michelle Billett" userId="3d88c40645eec396" providerId="LiveId" clId="{F73E3089-6A99-4966-BA8E-E042061FD64F}" dt="2024-09-03T18:52:12.390" v="2" actId="21"/>
          <ac:picMkLst>
            <pc:docMk/>
            <pc:sldMk cId="0" sldId="261"/>
            <ac:picMk id="179" creationId="{00000000-0000-0000-0000-000000000000}"/>
          </ac:picMkLst>
        </pc:picChg>
      </pc:sldChg>
      <pc:sldChg chg="modSp mod">
        <pc:chgData name="Michelle Billett" userId="3d88c40645eec396" providerId="LiveId" clId="{F73E3089-6A99-4966-BA8E-E042061FD64F}" dt="2024-09-03T19:05:55.115" v="29" actId="20577"/>
        <pc:sldMkLst>
          <pc:docMk/>
          <pc:sldMk cId="0" sldId="268"/>
        </pc:sldMkLst>
        <pc:spChg chg="mod">
          <ac:chgData name="Michelle Billett" userId="3d88c40645eec396" providerId="LiveId" clId="{F73E3089-6A99-4966-BA8E-E042061FD64F}" dt="2024-09-03T19:05:55.115" v="29" actId="20577"/>
          <ac:spMkLst>
            <pc:docMk/>
            <pc:sldMk cId="0" sldId="268"/>
            <ac:spMk id="283" creationId="{00000000-0000-0000-0000-000000000000}"/>
          </ac:spMkLst>
        </pc:spChg>
      </pc:sldChg>
      <pc:sldChg chg="modSp mod">
        <pc:chgData name="Michelle Billett" userId="3d88c40645eec396" providerId="LiveId" clId="{F73E3089-6A99-4966-BA8E-E042061FD64F}" dt="2024-09-03T19:06:17.365" v="31" actId="20577"/>
        <pc:sldMkLst>
          <pc:docMk/>
          <pc:sldMk cId="0" sldId="269"/>
        </pc:sldMkLst>
        <pc:spChg chg="mod">
          <ac:chgData name="Michelle Billett" userId="3d88c40645eec396" providerId="LiveId" clId="{F73E3089-6A99-4966-BA8E-E042061FD64F}" dt="2024-09-03T19:06:17.365" v="31" actId="20577"/>
          <ac:spMkLst>
            <pc:docMk/>
            <pc:sldMk cId="0" sldId="269"/>
            <ac:spMk id="303" creationId="{00000000-0000-0000-0000-000000000000}"/>
          </ac:spMkLst>
        </pc:spChg>
      </pc:sldChg>
      <pc:sldChg chg="addSp delSp modSp mod">
        <pc:chgData name="Michelle Billett" userId="3d88c40645eec396" providerId="LiveId" clId="{F73E3089-6A99-4966-BA8E-E042061FD64F}" dt="2024-09-03T20:44:37.073" v="323" actId="14100"/>
        <pc:sldMkLst>
          <pc:docMk/>
          <pc:sldMk cId="0" sldId="270"/>
        </pc:sldMkLst>
        <pc:spChg chg="mod">
          <ac:chgData name="Michelle Billett" userId="3d88c40645eec396" providerId="LiveId" clId="{F73E3089-6A99-4966-BA8E-E042061FD64F}" dt="2024-09-03T19:24:21.530" v="309" actId="1076"/>
          <ac:spMkLst>
            <pc:docMk/>
            <pc:sldMk cId="0" sldId="270"/>
            <ac:spMk id="312" creationId="{00000000-0000-0000-0000-000000000000}"/>
          </ac:spMkLst>
        </pc:spChg>
        <pc:spChg chg="mod">
          <ac:chgData name="Michelle Billett" userId="3d88c40645eec396" providerId="LiveId" clId="{F73E3089-6A99-4966-BA8E-E042061FD64F}" dt="2024-09-03T19:24:51.662" v="319" actId="20577"/>
          <ac:spMkLst>
            <pc:docMk/>
            <pc:sldMk cId="0" sldId="270"/>
            <ac:spMk id="314" creationId="{00000000-0000-0000-0000-000000000000}"/>
          </ac:spMkLst>
        </pc:spChg>
        <pc:picChg chg="add mod">
          <ac:chgData name="Michelle Billett" userId="3d88c40645eec396" providerId="LiveId" clId="{F73E3089-6A99-4966-BA8E-E042061FD64F}" dt="2024-09-03T20:44:37.073" v="323" actId="14100"/>
          <ac:picMkLst>
            <pc:docMk/>
            <pc:sldMk cId="0" sldId="270"/>
            <ac:picMk id="3" creationId="{BB22B812-1B90-8CAD-D282-16A6F437954F}"/>
          </ac:picMkLst>
        </pc:picChg>
        <pc:picChg chg="del">
          <ac:chgData name="Michelle Billett" userId="3d88c40645eec396" providerId="LiveId" clId="{F73E3089-6A99-4966-BA8E-E042061FD64F}" dt="2024-09-03T20:44:32.158" v="321" actId="21"/>
          <ac:picMkLst>
            <pc:docMk/>
            <pc:sldMk cId="0" sldId="270"/>
            <ac:picMk id="31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0" name="Google Shape;12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7" name="Google Shape;14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2" name="Google Shape;16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7b2b93853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27b2b93853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7b2b93853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7b2b938538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7b2b938538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27b2b938538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1 SUmmer Term Assessment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5" name="Google Shape;22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4" name="Google Shape;23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8" name="Google Shape;26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6" name="Google Shape;28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8" name="Google Shape;30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8" name="Google Shape;31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  <a:defRPr sz="2000" i="0"/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2000"/>
              <a:buFont typeface="Arial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2pPr>
            <a:lvl3pPr marL="1371600" lvl="2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4pPr>
            <a:lvl5pPr marL="2286000" lvl="4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 rot="5400000">
            <a:off x="10506456" y="5074920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 rot="5400000">
            <a:off x="10451592" y="1408176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1558016" y="3136392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44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28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1050878" y="1825624"/>
            <a:ext cx="4473622" cy="4460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Arial"/>
              <a:buNone/>
              <a:defRPr/>
            </a:lvl2pPr>
            <a:lvl3pPr marL="1371600" lvl="2" indent="-30988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/>
            </a:lvl4pPr>
            <a:lvl5pPr marL="2286000" lvl="4" indent="-29972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2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5844540" y="1825624"/>
            <a:ext cx="5016943" cy="4460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2pPr>
            <a:lvl3pPr marL="1371600" lvl="2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4pPr>
            <a:lvl5pPr marL="2286000" lvl="4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>
  <p:cSld name="Comparis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  <a:defRPr sz="2000" b="1" i="0" cap="none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1071562" y="2717801"/>
            <a:ext cx="4452938" cy="3559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Arial"/>
              <a:buNone/>
              <a:defRPr/>
            </a:lvl2pPr>
            <a:lvl3pPr marL="1371600" lvl="2" indent="-30988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/>
            </a:lvl4pPr>
            <a:lvl5pPr marL="2286000" lvl="4" indent="-29972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2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844540" y="1835219"/>
            <a:ext cx="5016943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  <a:defRPr sz="2000" b="1" i="0" cap="none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844540" y="2717800"/>
            <a:ext cx="5016943" cy="3559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Arial"/>
              <a:buNone/>
              <a:defRPr/>
            </a:lvl2pPr>
            <a:lvl3pPr marL="1371600" lvl="2" indent="-30988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/>
            </a:lvl4pPr>
            <a:lvl5pPr marL="2286000" lvl="4" indent="-29972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2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5481637" y="457200"/>
            <a:ext cx="5562601" cy="59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708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2240"/>
              <a:buChar char="•"/>
              <a:defRPr sz="28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Arial"/>
              <a:buNone/>
              <a:defRPr sz="2400"/>
            </a:lvl2pPr>
            <a:lvl3pPr marL="1371600" lvl="2" indent="-3302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  <a:defRPr sz="20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Arial"/>
              <a:buNone/>
              <a:defRPr sz="1800"/>
            </a:lvl4pPr>
            <a:lvl5pPr marL="2286000" lvl="4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 sz="18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2"/>
          </p:nvPr>
        </p:nvSpPr>
        <p:spPr>
          <a:xfrm>
            <a:off x="1063633" y="2374708"/>
            <a:ext cx="4170355" cy="4026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280"/>
              <a:buNone/>
              <a:defRPr sz="16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96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000"/>
              <a:buFont typeface="Arial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8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5257752" y="457200"/>
            <a:ext cx="6110288" cy="5943600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062038" y="2386013"/>
            <a:ext cx="3913241" cy="4014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280"/>
              <a:buNone/>
              <a:defRPr sz="16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96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000"/>
              <a:buFont typeface="Arial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8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>
  <p:cSld name="Title and Vertical 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697833" y="-821329"/>
            <a:ext cx="4516696" cy="9810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2pPr>
            <a:lvl3pPr marL="1371600" lvl="2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4pPr>
            <a:lvl5pPr marL="2286000" lvl="4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905522" y="2283404"/>
            <a:ext cx="5800298" cy="216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1881400" y="-579178"/>
            <a:ext cx="5800299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2pPr>
            <a:lvl3pPr marL="1371600" lvl="2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4pPr>
            <a:lvl5pPr marL="2286000" lvl="4" indent="-320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4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 descr="A person in a dark room&#10;&#10;Description automatically generated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0905744" y="0"/>
            <a:ext cx="12862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0988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8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972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2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ftr" idx="11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sldNum" idx="12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 t="284" r="1"/>
          <a:stretch/>
        </p:blipFill>
        <p:spPr>
          <a:xfrm>
            <a:off x="-2" y="10"/>
            <a:ext cx="12191999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/>
          <p:nvPr/>
        </p:nvSpPr>
        <p:spPr>
          <a:xfrm>
            <a:off x="-2" y="4906504"/>
            <a:ext cx="12192002" cy="1951997"/>
          </a:xfrm>
          <a:custGeom>
            <a:avLst/>
            <a:gdLst/>
            <a:ahLst/>
            <a:cxnLst/>
            <a:rect l="l" t="t" r="r" b="b"/>
            <a:pathLst>
              <a:path w="12192002" h="2122526" extrusionOk="0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-2" y="4906504"/>
            <a:ext cx="12192000" cy="1951997"/>
          </a:xfrm>
          <a:custGeom>
            <a:avLst/>
            <a:gdLst/>
            <a:ahLst/>
            <a:cxnLst/>
            <a:rect l="l" t="t" r="r" b="b"/>
            <a:pathLst>
              <a:path w="12192002" h="2122526" extrusionOk="0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3"/>
          <p:cNvSpPr txBox="1">
            <a:spLocks noGrp="1"/>
          </p:cNvSpPr>
          <p:nvPr>
            <p:ph type="ctrTitle"/>
          </p:nvPr>
        </p:nvSpPr>
        <p:spPr>
          <a:xfrm>
            <a:off x="723900" y="5430741"/>
            <a:ext cx="10750253" cy="632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WELCOME TO CHESTNUT CLASS!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4"/>
          <p:cNvSpPr/>
          <p:nvPr/>
        </p:nvSpPr>
        <p:spPr>
          <a:xfrm>
            <a:off x="-1147" y="2992"/>
            <a:ext cx="12193149" cy="2344739"/>
          </a:xfrm>
          <a:custGeom>
            <a:avLst/>
            <a:gdLst/>
            <a:ahLst/>
            <a:cxnLst/>
            <a:rect l="l" t="t" r="r" b="b"/>
            <a:pathLst>
              <a:path w="12193149" h="2344739" extrusionOk="0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4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TONIGHT:</a:t>
            </a:r>
            <a:endParaRPr/>
          </a:p>
        </p:txBody>
      </p:sp>
      <p:grpSp>
        <p:nvGrpSpPr>
          <p:cNvPr id="97" name="Google Shape;97;p14"/>
          <p:cNvGrpSpPr/>
          <p:nvPr/>
        </p:nvGrpSpPr>
        <p:grpSpPr>
          <a:xfrm>
            <a:off x="1050879" y="3084705"/>
            <a:ext cx="10058117" cy="2421398"/>
            <a:chOff x="3440" y="620374"/>
            <a:chExt cx="10058117" cy="2421398"/>
          </a:xfrm>
        </p:grpSpPr>
        <p:sp>
          <p:nvSpPr>
            <p:cNvPr id="98" name="Google Shape;98;p14"/>
            <p:cNvSpPr/>
            <p:nvPr/>
          </p:nvSpPr>
          <p:spPr>
            <a:xfrm>
              <a:off x="3440" y="620374"/>
              <a:ext cx="1862614" cy="1117568"/>
            </a:xfrm>
            <a:prstGeom prst="rect">
              <a:avLst/>
            </a:prstGeom>
            <a:solidFill>
              <a:srgbClr val="487C9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4"/>
            <p:cNvSpPr txBox="1"/>
            <p:nvPr/>
          </p:nvSpPr>
          <p:spPr>
            <a:xfrm>
              <a:off x="3440" y="62037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Entering and Leaving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4"/>
            <p:cNvSpPr/>
            <p:nvPr/>
          </p:nvSpPr>
          <p:spPr>
            <a:xfrm>
              <a:off x="2052315" y="620374"/>
              <a:ext cx="1862614" cy="1117568"/>
            </a:xfrm>
            <a:prstGeom prst="rect">
              <a:avLst/>
            </a:prstGeom>
            <a:solidFill>
              <a:srgbClr val="5391A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4"/>
            <p:cNvSpPr txBox="1"/>
            <p:nvPr/>
          </p:nvSpPr>
          <p:spPr>
            <a:xfrm>
              <a:off x="2052315" y="62037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Food Choices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4"/>
            <p:cNvSpPr/>
            <p:nvPr/>
          </p:nvSpPr>
          <p:spPr>
            <a:xfrm>
              <a:off x="4101191" y="620374"/>
              <a:ext cx="1862614" cy="1117568"/>
            </a:xfrm>
            <a:prstGeom prst="rect">
              <a:avLst/>
            </a:prstGeom>
            <a:solidFill>
              <a:srgbClr val="6DA1B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4"/>
            <p:cNvSpPr txBox="1"/>
            <p:nvPr/>
          </p:nvSpPr>
          <p:spPr>
            <a:xfrm>
              <a:off x="4101191" y="62037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Water Bottles and Toileting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4"/>
            <p:cNvSpPr/>
            <p:nvPr/>
          </p:nvSpPr>
          <p:spPr>
            <a:xfrm>
              <a:off x="6150067" y="620374"/>
              <a:ext cx="1862614" cy="1117568"/>
            </a:xfrm>
            <a:prstGeom prst="rect">
              <a:avLst/>
            </a:prstGeom>
            <a:solidFill>
              <a:srgbClr val="88B3C8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4"/>
            <p:cNvSpPr txBox="1"/>
            <p:nvPr/>
          </p:nvSpPr>
          <p:spPr>
            <a:xfrm>
              <a:off x="6150067" y="62037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 Typical</a:t>
              </a:r>
              <a:r>
                <a:rPr lang="en-GB" sz="2000">
                  <a:solidFill>
                    <a:schemeClr val="lt1"/>
                  </a:solidFill>
                </a:rPr>
                <a:t> Week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4"/>
            <p:cNvSpPr/>
            <p:nvPr/>
          </p:nvSpPr>
          <p:spPr>
            <a:xfrm>
              <a:off x="8198943" y="620374"/>
              <a:ext cx="1862614" cy="1117568"/>
            </a:xfrm>
            <a:prstGeom prst="rect">
              <a:avLst/>
            </a:prstGeom>
            <a:solidFill>
              <a:srgbClr val="A3C4D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4"/>
            <p:cNvSpPr txBox="1"/>
            <p:nvPr/>
          </p:nvSpPr>
          <p:spPr>
            <a:xfrm>
              <a:off x="8198943" y="62037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Plan for the Year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4"/>
            <p:cNvSpPr/>
            <p:nvPr/>
          </p:nvSpPr>
          <p:spPr>
            <a:xfrm>
              <a:off x="3440" y="1924204"/>
              <a:ext cx="1862614" cy="1117568"/>
            </a:xfrm>
            <a:prstGeom prst="rect">
              <a:avLst/>
            </a:prstGeom>
            <a:solidFill>
              <a:srgbClr val="BED5E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4"/>
            <p:cNvSpPr txBox="1"/>
            <p:nvPr/>
          </p:nvSpPr>
          <p:spPr>
            <a:xfrm>
              <a:off x="3440" y="192420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Communication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4"/>
            <p:cNvSpPr/>
            <p:nvPr/>
          </p:nvSpPr>
          <p:spPr>
            <a:xfrm>
              <a:off x="2052315" y="1924204"/>
              <a:ext cx="1862614" cy="1117568"/>
            </a:xfrm>
            <a:prstGeom prst="rect">
              <a:avLst/>
            </a:prstGeom>
            <a:solidFill>
              <a:srgbClr val="A3C4D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4"/>
            <p:cNvSpPr txBox="1"/>
            <p:nvPr/>
          </p:nvSpPr>
          <p:spPr>
            <a:xfrm>
              <a:off x="2052315" y="192420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Behaviour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4"/>
            <p:cNvSpPr/>
            <p:nvPr/>
          </p:nvSpPr>
          <p:spPr>
            <a:xfrm>
              <a:off x="4101191" y="1924204"/>
              <a:ext cx="1862614" cy="1117568"/>
            </a:xfrm>
            <a:prstGeom prst="rect">
              <a:avLst/>
            </a:prstGeom>
            <a:solidFill>
              <a:srgbClr val="88B3C8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4"/>
            <p:cNvSpPr txBox="1"/>
            <p:nvPr/>
          </p:nvSpPr>
          <p:spPr>
            <a:xfrm>
              <a:off x="4101191" y="192420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PE 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4"/>
            <p:cNvSpPr/>
            <p:nvPr/>
          </p:nvSpPr>
          <p:spPr>
            <a:xfrm>
              <a:off x="6150067" y="1924204"/>
              <a:ext cx="1862614" cy="1117568"/>
            </a:xfrm>
            <a:prstGeom prst="rect">
              <a:avLst/>
            </a:prstGeom>
            <a:solidFill>
              <a:srgbClr val="6DA1B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4"/>
            <p:cNvSpPr txBox="1"/>
            <p:nvPr/>
          </p:nvSpPr>
          <p:spPr>
            <a:xfrm>
              <a:off x="6150067" y="192420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Reading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4"/>
            <p:cNvSpPr/>
            <p:nvPr/>
          </p:nvSpPr>
          <p:spPr>
            <a:xfrm>
              <a:off x="8198943" y="1924204"/>
              <a:ext cx="1862614" cy="1117568"/>
            </a:xfrm>
            <a:prstGeom prst="rect">
              <a:avLst/>
            </a:prstGeom>
            <a:solidFill>
              <a:srgbClr val="5391A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4"/>
            <p:cNvSpPr txBox="1"/>
            <p:nvPr/>
          </p:nvSpPr>
          <p:spPr>
            <a:xfrm>
              <a:off x="8198943" y="1924204"/>
              <a:ext cx="1862614" cy="11175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Homework</a:t>
              </a: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5"/>
          <p:cNvSpPr/>
          <p:nvPr/>
        </p:nvSpPr>
        <p:spPr>
          <a:xfrm>
            <a:off x="-1147" y="2992"/>
            <a:ext cx="12193149" cy="2344739"/>
          </a:xfrm>
          <a:custGeom>
            <a:avLst/>
            <a:gdLst/>
            <a:ahLst/>
            <a:cxnLst/>
            <a:rect l="l" t="t" r="r" b="b"/>
            <a:pathLst>
              <a:path w="12193149" h="2344739" extrusionOk="0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5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ENTERING AND LEAVING</a:t>
            </a:r>
            <a:endParaRPr/>
          </a:p>
        </p:txBody>
      </p:sp>
      <p:grpSp>
        <p:nvGrpSpPr>
          <p:cNvPr id="125" name="Google Shape;125;p15"/>
          <p:cNvGrpSpPr/>
          <p:nvPr/>
        </p:nvGrpSpPr>
        <p:grpSpPr>
          <a:xfrm>
            <a:off x="1050925" y="3097120"/>
            <a:ext cx="10064998" cy="2640408"/>
            <a:chOff x="0" y="510869"/>
            <a:chExt cx="10064998" cy="2640408"/>
          </a:xfrm>
        </p:grpSpPr>
        <p:cxnSp>
          <p:nvCxnSpPr>
            <p:cNvPr id="126" name="Google Shape;126;p15"/>
            <p:cNvCxnSpPr/>
            <p:nvPr/>
          </p:nvCxnSpPr>
          <p:spPr>
            <a:xfrm>
              <a:off x="0" y="1831073"/>
              <a:ext cx="10064998" cy="0"/>
            </a:xfrm>
            <a:prstGeom prst="straightConnector1">
              <a:avLst/>
            </a:prstGeom>
            <a:solidFill>
              <a:srgbClr val="BDD6E3">
                <a:alpha val="89411"/>
              </a:srgbClr>
            </a:solidFill>
            <a:ln w="12700" cap="flat" cmpd="sng">
              <a:solidFill>
                <a:srgbClr val="BDD6E3">
                  <a:alpha val="89411"/>
                </a:srgbClr>
              </a:solidFill>
              <a:prstDash val="solid"/>
              <a:miter lim="800000"/>
              <a:headEnd type="none" w="sm" len="sm"/>
              <a:tailEnd type="triangle" w="lg" len="lg"/>
            </a:ln>
          </p:spPr>
        </p:cxnSp>
        <p:sp>
          <p:nvSpPr>
            <p:cNvPr id="127" name="Google Shape;127;p15"/>
            <p:cNvSpPr/>
            <p:nvPr/>
          </p:nvSpPr>
          <p:spPr>
            <a:xfrm>
              <a:off x="280325" y="1966572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5"/>
            <p:cNvSpPr txBox="1"/>
            <p:nvPr/>
          </p:nvSpPr>
          <p:spPr>
            <a:xfrm>
              <a:off x="280325" y="1966572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1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8:45 AM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5"/>
            <p:cNvSpPr/>
            <p:nvPr/>
          </p:nvSpPr>
          <p:spPr>
            <a:xfrm>
              <a:off x="786" y="510869"/>
              <a:ext cx="4658993" cy="624396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89411"/>
              </a:schemeClr>
            </a:solidFill>
            <a:ln w="12700" cap="flat" cmpd="sng">
              <a:solidFill>
                <a:srgbClr val="487C9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5"/>
            <p:cNvSpPr txBox="1"/>
            <p:nvPr/>
          </p:nvSpPr>
          <p:spPr>
            <a:xfrm>
              <a:off x="31267" y="541350"/>
              <a:ext cx="4598031" cy="563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1125" tIns="151125" rIns="151125" bIns="151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Arial"/>
                <a:buNone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Building gate opens at 8.45am.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31" name="Google Shape;131;p15"/>
            <p:cNvCxnSpPr/>
            <p:nvPr/>
          </p:nvCxnSpPr>
          <p:spPr>
            <a:xfrm>
              <a:off x="2330282" y="1135265"/>
              <a:ext cx="0" cy="695807"/>
            </a:xfrm>
            <a:prstGeom prst="straightConnector1">
              <a:avLst/>
            </a:prstGeom>
            <a:noFill/>
            <a:ln w="9525" cap="flat" cmpd="sng">
              <a:solidFill>
                <a:srgbClr val="5BA3BF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sp>
          <p:nvSpPr>
            <p:cNvPr id="132" name="Google Shape;132;p15"/>
            <p:cNvSpPr/>
            <p:nvPr/>
          </p:nvSpPr>
          <p:spPr>
            <a:xfrm>
              <a:off x="2982541" y="1281751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5"/>
            <p:cNvSpPr txBox="1"/>
            <p:nvPr/>
          </p:nvSpPr>
          <p:spPr>
            <a:xfrm>
              <a:off x="2982541" y="1281751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b" anchorCtr="1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8:55 AM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5"/>
            <p:cNvSpPr/>
            <p:nvPr/>
          </p:nvSpPr>
          <p:spPr>
            <a:xfrm>
              <a:off x="2302816" y="1803607"/>
              <a:ext cx="54932" cy="54932"/>
            </a:xfrm>
            <a:prstGeom prst="ellipse">
              <a:avLst/>
            </a:prstGeom>
            <a:solidFill>
              <a:srgbClr val="487C92"/>
            </a:solidFill>
            <a:ln w="12700" cap="flat" cmpd="sng">
              <a:solidFill>
                <a:srgbClr val="487C9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5"/>
            <p:cNvSpPr/>
            <p:nvPr/>
          </p:nvSpPr>
          <p:spPr>
            <a:xfrm>
              <a:off x="2703002" y="2526881"/>
              <a:ext cx="4658993" cy="624396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89411"/>
              </a:schemeClr>
            </a:solidFill>
            <a:ln w="12700" cap="flat" cmpd="sng">
              <a:solidFill>
                <a:srgbClr val="91B8C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15"/>
            <p:cNvSpPr txBox="1"/>
            <p:nvPr/>
          </p:nvSpPr>
          <p:spPr>
            <a:xfrm>
              <a:off x="2733483" y="2557362"/>
              <a:ext cx="4598031" cy="563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1125" tIns="151125" rIns="151125" bIns="151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Arial"/>
                <a:buNone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children are registered at 8.55am.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37" name="Google Shape;137;p15"/>
            <p:cNvCxnSpPr/>
            <p:nvPr/>
          </p:nvCxnSpPr>
          <p:spPr>
            <a:xfrm>
              <a:off x="5032499" y="1831073"/>
              <a:ext cx="0" cy="695807"/>
            </a:xfrm>
            <a:prstGeom prst="straightConnector1">
              <a:avLst/>
            </a:prstGeom>
            <a:noFill/>
            <a:ln w="9525" cap="flat" cmpd="sng">
              <a:solidFill>
                <a:srgbClr val="A2C5D7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sp>
          <p:nvSpPr>
            <p:cNvPr id="138" name="Google Shape;138;p15"/>
            <p:cNvSpPr/>
            <p:nvPr/>
          </p:nvSpPr>
          <p:spPr>
            <a:xfrm>
              <a:off x="5684758" y="1966572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15"/>
            <p:cNvSpPr txBox="1"/>
            <p:nvPr/>
          </p:nvSpPr>
          <p:spPr>
            <a:xfrm>
              <a:off x="5684758" y="1966572"/>
              <a:ext cx="4099914" cy="4138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1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3:15 PM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15"/>
            <p:cNvSpPr/>
            <p:nvPr/>
          </p:nvSpPr>
          <p:spPr>
            <a:xfrm>
              <a:off x="5005032" y="1803607"/>
              <a:ext cx="54932" cy="54932"/>
            </a:xfrm>
            <a:prstGeom prst="ellipse">
              <a:avLst/>
            </a:prstGeom>
            <a:solidFill>
              <a:srgbClr val="91B8CD"/>
            </a:solidFill>
            <a:ln w="12700" cap="flat" cmpd="sng">
              <a:solidFill>
                <a:srgbClr val="91B8C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5"/>
            <p:cNvSpPr/>
            <p:nvPr/>
          </p:nvSpPr>
          <p:spPr>
            <a:xfrm>
              <a:off x="5405218" y="510869"/>
              <a:ext cx="4658993" cy="624396"/>
            </a:xfrm>
            <a:prstGeom prst="roundRect">
              <a:avLst>
                <a:gd name="adj" fmla="val 16667"/>
              </a:avLst>
            </a:prstGeom>
            <a:solidFill>
              <a:schemeClr val="lt1">
                <a:alpha val="89411"/>
              </a:schemeClr>
            </a:solidFill>
            <a:ln w="12700" cap="flat" cmpd="sng">
              <a:solidFill>
                <a:srgbClr val="91B8C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5"/>
            <p:cNvSpPr txBox="1"/>
            <p:nvPr/>
          </p:nvSpPr>
          <p:spPr>
            <a:xfrm>
              <a:off x="5435699" y="541350"/>
              <a:ext cx="4598031" cy="5634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1125" tIns="151125" rIns="151125" bIns="1511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Arial"/>
                <a:buNone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Children will be outside for pick up at 3.15pm.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43" name="Google Shape;143;p15"/>
            <p:cNvCxnSpPr/>
            <p:nvPr/>
          </p:nvCxnSpPr>
          <p:spPr>
            <a:xfrm>
              <a:off x="7734715" y="1135265"/>
              <a:ext cx="0" cy="695807"/>
            </a:xfrm>
            <a:prstGeom prst="straightConnector1">
              <a:avLst/>
            </a:prstGeom>
            <a:noFill/>
            <a:ln w="9525" cap="flat" cmpd="sng">
              <a:solidFill>
                <a:srgbClr val="A2C5D7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sp>
          <p:nvSpPr>
            <p:cNvPr id="144" name="Google Shape;144;p15"/>
            <p:cNvSpPr/>
            <p:nvPr/>
          </p:nvSpPr>
          <p:spPr>
            <a:xfrm>
              <a:off x="7707248" y="1803607"/>
              <a:ext cx="54932" cy="54932"/>
            </a:xfrm>
            <a:prstGeom prst="ellipse">
              <a:avLst/>
            </a:prstGeom>
            <a:solidFill>
              <a:srgbClr val="91B8CD"/>
            </a:solidFill>
            <a:ln w="12700" cap="flat" cmpd="sng">
              <a:solidFill>
                <a:srgbClr val="91B8C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6"/>
          <p:cNvSpPr/>
          <p:nvPr/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16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447646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FOOD CHOICES</a:t>
            </a:r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body" idx="1"/>
          </p:nvPr>
        </p:nvSpPr>
        <p:spPr>
          <a:xfrm>
            <a:off x="1050879" y="2163685"/>
            <a:ext cx="3875963" cy="4107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Online ordering system (via parentpay).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Pre-order food for your child for the week+.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endParaRPr/>
          </a:p>
        </p:txBody>
      </p:sp>
      <p:pic>
        <p:nvPicPr>
          <p:cNvPr id="153" name="Google Shape;153;p16" descr="Shape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 l="33208" r="28904" b="1"/>
          <a:stretch/>
        </p:blipFill>
        <p:spPr>
          <a:xfrm>
            <a:off x="5251839" y="0"/>
            <a:ext cx="6940161" cy="6868876"/>
          </a:xfrm>
          <a:custGeom>
            <a:avLst/>
            <a:gdLst/>
            <a:ahLst/>
            <a:cxnLst/>
            <a:rect l="l" t="t" r="r" b="b"/>
            <a:pathLst>
              <a:path w="6940161" h="6857999" extrusionOk="0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54" name="Google Shape;154;p16"/>
          <p:cNvSpPr/>
          <p:nvPr/>
        </p:nvSpPr>
        <p:spPr>
          <a:xfrm>
            <a:off x="6429375" y="2428875"/>
            <a:ext cx="1685925" cy="428625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6"/>
          <p:cNvSpPr/>
          <p:nvPr/>
        </p:nvSpPr>
        <p:spPr>
          <a:xfrm>
            <a:off x="8853489" y="2428875"/>
            <a:ext cx="1325194" cy="428625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6"/>
          <p:cNvSpPr/>
          <p:nvPr/>
        </p:nvSpPr>
        <p:spPr>
          <a:xfrm>
            <a:off x="10829903" y="2428875"/>
            <a:ext cx="1325194" cy="728663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6"/>
          <p:cNvSpPr/>
          <p:nvPr/>
        </p:nvSpPr>
        <p:spPr>
          <a:xfrm>
            <a:off x="6440062" y="5851605"/>
            <a:ext cx="1675237" cy="428625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6"/>
          <p:cNvSpPr/>
          <p:nvPr/>
        </p:nvSpPr>
        <p:spPr>
          <a:xfrm>
            <a:off x="8859450" y="5851605"/>
            <a:ext cx="1325194" cy="663495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6"/>
          <p:cNvSpPr/>
          <p:nvPr/>
        </p:nvSpPr>
        <p:spPr>
          <a:xfrm>
            <a:off x="11238882" y="5842080"/>
            <a:ext cx="953118" cy="728663"/>
          </a:xfrm>
          <a:prstGeom prst="rect">
            <a:avLst/>
          </a:prstGeom>
          <a:solidFill>
            <a:srgbClr val="6FCC16"/>
          </a:solidFill>
          <a:ln w="12700" cap="flat" cmpd="sng">
            <a:solidFill>
              <a:srgbClr val="6FCC1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7"/>
          <p:cNvSpPr/>
          <p:nvPr/>
        </p:nvSpPr>
        <p:spPr>
          <a:xfrm>
            <a:off x="-1147" y="2992"/>
            <a:ext cx="12193149" cy="2344739"/>
          </a:xfrm>
          <a:custGeom>
            <a:avLst/>
            <a:gdLst/>
            <a:ahLst/>
            <a:cxnLst/>
            <a:rect l="l" t="t" r="r" b="b"/>
            <a:pathLst>
              <a:path w="12193149" h="2344739" extrusionOk="0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7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WATER BOTTLES AND TOILETING</a:t>
            </a:r>
            <a:endParaRPr/>
          </a:p>
        </p:txBody>
      </p:sp>
      <p:grpSp>
        <p:nvGrpSpPr>
          <p:cNvPr id="167" name="Google Shape;167;p17"/>
          <p:cNvGrpSpPr/>
          <p:nvPr/>
        </p:nvGrpSpPr>
        <p:grpSpPr>
          <a:xfrm>
            <a:off x="1050925" y="3473730"/>
            <a:ext cx="10064997" cy="1887187"/>
            <a:chOff x="0" y="887479"/>
            <a:chExt cx="10064997" cy="1887187"/>
          </a:xfrm>
        </p:grpSpPr>
        <p:sp>
          <p:nvSpPr>
            <p:cNvPr id="168" name="Google Shape;168;p17"/>
            <p:cNvSpPr/>
            <p:nvPr/>
          </p:nvSpPr>
          <p:spPr>
            <a:xfrm>
              <a:off x="0" y="887479"/>
              <a:ext cx="3145311" cy="1887187"/>
            </a:xfrm>
            <a:prstGeom prst="rect">
              <a:avLst/>
            </a:prstGeom>
            <a:solidFill>
              <a:srgbClr val="487C9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17"/>
            <p:cNvSpPr txBox="1"/>
            <p:nvPr/>
          </p:nvSpPr>
          <p:spPr>
            <a:xfrm>
              <a:off x="0" y="887479"/>
              <a:ext cx="3145311" cy="18871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8100" tIns="118100" rIns="118100" bIns="118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100"/>
                <a:buFont typeface="Arial"/>
                <a:buNone/>
              </a:pPr>
              <a:r>
                <a:rPr lang="en-GB" sz="3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Children have full access to a drink whenever they want it.</a:t>
              </a:r>
              <a:endParaRPr sz="3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17"/>
            <p:cNvSpPr/>
            <p:nvPr/>
          </p:nvSpPr>
          <p:spPr>
            <a:xfrm>
              <a:off x="3459843" y="887479"/>
              <a:ext cx="3145311" cy="1887187"/>
            </a:xfrm>
            <a:prstGeom prst="rect">
              <a:avLst/>
            </a:prstGeom>
            <a:solidFill>
              <a:srgbClr val="91B8C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17"/>
            <p:cNvSpPr txBox="1"/>
            <p:nvPr/>
          </p:nvSpPr>
          <p:spPr>
            <a:xfrm>
              <a:off x="3459843" y="887479"/>
              <a:ext cx="3145311" cy="18871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8100" tIns="118100" rIns="118100" bIns="118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100"/>
                <a:buFont typeface="Arial"/>
                <a:buNone/>
              </a:pPr>
              <a:r>
                <a:rPr lang="en-GB" sz="3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Water/flavoured water during class time.</a:t>
              </a:r>
              <a:endParaRPr sz="3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17"/>
            <p:cNvSpPr/>
            <p:nvPr/>
          </p:nvSpPr>
          <p:spPr>
            <a:xfrm>
              <a:off x="6919686" y="887479"/>
              <a:ext cx="3145311" cy="1887187"/>
            </a:xfrm>
            <a:prstGeom prst="rect">
              <a:avLst/>
            </a:prstGeom>
            <a:solidFill>
              <a:srgbClr val="91B8C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17"/>
            <p:cNvSpPr txBox="1"/>
            <p:nvPr/>
          </p:nvSpPr>
          <p:spPr>
            <a:xfrm>
              <a:off x="6919686" y="887479"/>
              <a:ext cx="3145311" cy="18871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8100" tIns="118100" rIns="118100" bIns="118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100"/>
                <a:buFont typeface="Arial"/>
                <a:buNone/>
              </a:pPr>
              <a:r>
                <a:rPr lang="en-GB" sz="3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Squash/coloured water/juice during break and lunch times.</a:t>
              </a:r>
              <a:endParaRPr sz="3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8"/>
          <p:cNvSpPr txBox="1">
            <a:spLocks noGrp="1"/>
          </p:cNvSpPr>
          <p:nvPr>
            <p:ph type="title"/>
          </p:nvPr>
        </p:nvSpPr>
        <p:spPr>
          <a:xfrm>
            <a:off x="1050879" y="255902"/>
            <a:ext cx="9810600" cy="1215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 Typical Week</a:t>
            </a:r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612EC-83E3-97C7-AAF1-A4CDF1E70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521" y="1276730"/>
            <a:ext cx="7862247" cy="526263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9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0" cy="1215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CUSP Curriculum</a:t>
            </a:r>
            <a:endParaRPr/>
          </a:p>
        </p:txBody>
      </p:sp>
      <p:pic>
        <p:nvPicPr>
          <p:cNvPr id="185" name="Google Shape;18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95675" y="153401"/>
            <a:ext cx="5048250" cy="18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6175" y="1825500"/>
            <a:ext cx="4222510" cy="482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6012014" y="1180039"/>
            <a:ext cx="4821600" cy="6112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0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0" cy="12159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PiXL Assessment</a:t>
            </a:r>
            <a:endParaRPr/>
          </a:p>
        </p:txBody>
      </p:sp>
      <p:pic>
        <p:nvPicPr>
          <p:cNvPr id="193" name="Google Shape;19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75" y="1683576"/>
            <a:ext cx="3917041" cy="4727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4878" y="1825501"/>
            <a:ext cx="3422587" cy="4727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616" y="1711238"/>
            <a:ext cx="4219735" cy="4672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1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COMMUNICATION</a:t>
            </a:r>
            <a:endParaRPr/>
          </a:p>
        </p:txBody>
      </p:sp>
      <p:sp>
        <p:nvSpPr>
          <p:cNvPr id="202" name="Google Shape;202;p21"/>
          <p:cNvSpPr/>
          <p:nvPr/>
        </p:nvSpPr>
        <p:spPr>
          <a:xfrm>
            <a:off x="0" y="1844804"/>
            <a:ext cx="12192000" cy="5013196"/>
          </a:xfrm>
          <a:custGeom>
            <a:avLst/>
            <a:gdLst/>
            <a:ahLst/>
            <a:cxnLst/>
            <a:rect l="l" t="t" r="r" b="b"/>
            <a:pathLst>
              <a:path w="12192000" h="5013196" extrusionOk="0">
                <a:moveTo>
                  <a:pt x="4142196" y="33"/>
                </a:moveTo>
                <a:cubicBezTo>
                  <a:pt x="4148062" y="-396"/>
                  <a:pt x="4148371" y="3330"/>
                  <a:pt x="4138795" y="15046"/>
                </a:cubicBezTo>
                <a:cubicBezTo>
                  <a:pt x="4157457" y="11498"/>
                  <a:pt x="4177037" y="25445"/>
                  <a:pt x="4166706" y="37291"/>
                </a:cubicBezTo>
                <a:cubicBezTo>
                  <a:pt x="4223118" y="11323"/>
                  <a:pt x="4307498" y="34620"/>
                  <a:pt x="4371550" y="22134"/>
                </a:cubicBezTo>
                <a:cubicBezTo>
                  <a:pt x="4407078" y="48914"/>
                  <a:pt x="4387627" y="23893"/>
                  <a:pt x="4424056" y="28369"/>
                </a:cubicBezTo>
                <a:cubicBezTo>
                  <a:pt x="4413661" y="3313"/>
                  <a:pt x="4468424" y="41731"/>
                  <a:pt x="4469897" y="13218"/>
                </a:cubicBezTo>
                <a:cubicBezTo>
                  <a:pt x="4476479" y="14935"/>
                  <a:pt x="4482810" y="17498"/>
                  <a:pt x="4489151" y="20285"/>
                </a:cubicBezTo>
                <a:lnTo>
                  <a:pt x="4492479" y="21730"/>
                </a:lnTo>
                <a:lnTo>
                  <a:pt x="4505693" y="22584"/>
                </a:lnTo>
                <a:lnTo>
                  <a:pt x="4509529" y="28985"/>
                </a:lnTo>
                <a:lnTo>
                  <a:pt x="4529499" y="34687"/>
                </a:lnTo>
                <a:cubicBezTo>
                  <a:pt x="4536963" y="35869"/>
                  <a:pt x="4544973" y="36029"/>
                  <a:pt x="4553795" y="34541"/>
                </a:cubicBezTo>
                <a:cubicBezTo>
                  <a:pt x="4575351" y="22864"/>
                  <a:pt x="4609487" y="36086"/>
                  <a:pt x="4640118" y="34699"/>
                </a:cubicBezTo>
                <a:lnTo>
                  <a:pt x="4654127" y="30952"/>
                </a:lnTo>
                <a:lnTo>
                  <a:pt x="4700168" y="35953"/>
                </a:lnTo>
                <a:cubicBezTo>
                  <a:pt x="4713264" y="36848"/>
                  <a:pt x="4726846" y="37197"/>
                  <a:pt x="4741127" y="36527"/>
                </a:cubicBezTo>
                <a:lnTo>
                  <a:pt x="4767598" y="33272"/>
                </a:lnTo>
                <a:lnTo>
                  <a:pt x="4774592" y="35449"/>
                </a:lnTo>
                <a:cubicBezTo>
                  <a:pt x="4786697" y="34976"/>
                  <a:pt x="4802577" y="26578"/>
                  <a:pt x="4801328" y="36454"/>
                </a:cubicBezTo>
                <a:lnTo>
                  <a:pt x="4814870" y="32797"/>
                </a:lnTo>
                <a:lnTo>
                  <a:pt x="4828440" y="40415"/>
                </a:lnTo>
                <a:cubicBezTo>
                  <a:pt x="4829942" y="42215"/>
                  <a:pt x="4831084" y="44138"/>
                  <a:pt x="4831826" y="46118"/>
                </a:cubicBezTo>
                <a:lnTo>
                  <a:pt x="4850785" y="43190"/>
                </a:lnTo>
                <a:lnTo>
                  <a:pt x="4866468" y="48539"/>
                </a:lnTo>
                <a:lnTo>
                  <a:pt x="4879983" y="44615"/>
                </a:lnTo>
                <a:lnTo>
                  <a:pt x="4885635" y="45342"/>
                </a:lnTo>
                <a:lnTo>
                  <a:pt x="4899698" y="47876"/>
                </a:lnTo>
                <a:cubicBezTo>
                  <a:pt x="4906918" y="49699"/>
                  <a:pt x="4915001" y="51908"/>
                  <a:pt x="4923986" y="53632"/>
                </a:cubicBezTo>
                <a:lnTo>
                  <a:pt x="4931544" y="54358"/>
                </a:lnTo>
                <a:lnTo>
                  <a:pt x="4948135" y="63529"/>
                </a:lnTo>
                <a:cubicBezTo>
                  <a:pt x="4960212" y="70470"/>
                  <a:pt x="4969702" y="75124"/>
                  <a:pt x="4980068" y="71052"/>
                </a:cubicBezTo>
                <a:cubicBezTo>
                  <a:pt x="4998023" y="79978"/>
                  <a:pt x="5010918" y="105669"/>
                  <a:pt x="5036541" y="98293"/>
                </a:cubicBezTo>
                <a:cubicBezTo>
                  <a:pt x="5028940" y="110173"/>
                  <a:pt x="5065159" y="99199"/>
                  <a:pt x="5069678" y="111179"/>
                </a:cubicBezTo>
                <a:cubicBezTo>
                  <a:pt x="5071842" y="120855"/>
                  <a:pt x="5083332" y="119782"/>
                  <a:pt x="5092160" y="123203"/>
                </a:cubicBezTo>
                <a:cubicBezTo>
                  <a:pt x="5098585" y="133008"/>
                  <a:pt x="5142841" y="141271"/>
                  <a:pt x="5158166" y="139568"/>
                </a:cubicBezTo>
                <a:cubicBezTo>
                  <a:pt x="5201256" y="128920"/>
                  <a:pt x="5236783" y="168222"/>
                  <a:pt x="5271252" y="160738"/>
                </a:cubicBezTo>
                <a:cubicBezTo>
                  <a:pt x="5280328" y="161512"/>
                  <a:pt x="5287877" y="163623"/>
                  <a:pt x="5294438" y="166556"/>
                </a:cubicBezTo>
                <a:lnTo>
                  <a:pt x="5310840" y="176769"/>
                </a:lnTo>
                <a:cubicBezTo>
                  <a:pt x="5311084" y="179074"/>
                  <a:pt x="5311328" y="181377"/>
                  <a:pt x="5311570" y="183681"/>
                </a:cubicBezTo>
                <a:lnTo>
                  <a:pt x="5323756" y="187718"/>
                </a:lnTo>
                <a:lnTo>
                  <a:pt x="5326259" y="189880"/>
                </a:lnTo>
                <a:cubicBezTo>
                  <a:pt x="5331024" y="194034"/>
                  <a:pt x="5335878" y="197977"/>
                  <a:pt x="5341357" y="201193"/>
                </a:cubicBezTo>
                <a:cubicBezTo>
                  <a:pt x="5355787" y="174949"/>
                  <a:pt x="5390353" y="224216"/>
                  <a:pt x="5391908" y="198291"/>
                </a:cubicBezTo>
                <a:cubicBezTo>
                  <a:pt x="5424533" y="211393"/>
                  <a:pt x="5417454" y="183279"/>
                  <a:pt x="5439031" y="216975"/>
                </a:cubicBezTo>
                <a:cubicBezTo>
                  <a:pt x="5505697" y="221021"/>
                  <a:pt x="5575360" y="263433"/>
                  <a:pt x="5640913" y="253028"/>
                </a:cubicBezTo>
                <a:cubicBezTo>
                  <a:pt x="5625666" y="261550"/>
                  <a:pt x="5637932" y="279363"/>
                  <a:pt x="5657312" y="280626"/>
                </a:cubicBezTo>
                <a:cubicBezTo>
                  <a:pt x="5599451" y="314971"/>
                  <a:pt x="5750508" y="268765"/>
                  <a:pt x="5734773" y="303244"/>
                </a:cubicBezTo>
                <a:cubicBezTo>
                  <a:pt x="5761561" y="276899"/>
                  <a:pt x="5869387" y="261233"/>
                  <a:pt x="5877770" y="296965"/>
                </a:cubicBezTo>
                <a:cubicBezTo>
                  <a:pt x="5915819" y="308827"/>
                  <a:pt x="5955621" y="307835"/>
                  <a:pt x="5989615" y="319663"/>
                </a:cubicBezTo>
                <a:lnTo>
                  <a:pt x="5996857" y="323549"/>
                </a:lnTo>
                <a:lnTo>
                  <a:pt x="6037387" y="312526"/>
                </a:lnTo>
                <a:cubicBezTo>
                  <a:pt x="6073044" y="306507"/>
                  <a:pt x="6106738" y="308466"/>
                  <a:pt x="6113074" y="325845"/>
                </a:cubicBezTo>
                <a:cubicBezTo>
                  <a:pt x="6172518" y="336304"/>
                  <a:pt x="6233561" y="323646"/>
                  <a:pt x="6280929" y="350444"/>
                </a:cubicBezTo>
                <a:cubicBezTo>
                  <a:pt x="6286383" y="347055"/>
                  <a:pt x="6292357" y="344643"/>
                  <a:pt x="6298665" y="342931"/>
                </a:cubicBezTo>
                <a:lnTo>
                  <a:pt x="6317326" y="339794"/>
                </a:lnTo>
                <a:lnTo>
                  <a:pt x="6319212" y="341004"/>
                </a:lnTo>
                <a:cubicBezTo>
                  <a:pt x="6328393" y="343898"/>
                  <a:pt x="6334701" y="343685"/>
                  <a:pt x="6339724" y="342098"/>
                </a:cubicBezTo>
                <a:lnTo>
                  <a:pt x="6345010" y="339148"/>
                </a:lnTo>
                <a:lnTo>
                  <a:pt x="6359332" y="338899"/>
                </a:lnTo>
                <a:lnTo>
                  <a:pt x="6388220" y="335714"/>
                </a:lnTo>
                <a:lnTo>
                  <a:pt x="6392994" y="337644"/>
                </a:lnTo>
                <a:lnTo>
                  <a:pt x="6435581" y="336775"/>
                </a:lnTo>
                <a:cubicBezTo>
                  <a:pt x="6435677" y="337170"/>
                  <a:pt x="6435772" y="337567"/>
                  <a:pt x="6435870" y="337963"/>
                </a:cubicBezTo>
                <a:cubicBezTo>
                  <a:pt x="6437488" y="340605"/>
                  <a:pt x="6440513" y="342516"/>
                  <a:pt x="6446571" y="342957"/>
                </a:cubicBezTo>
                <a:cubicBezTo>
                  <a:pt x="6432902" y="359852"/>
                  <a:pt x="6448636" y="349961"/>
                  <a:pt x="6467701" y="349765"/>
                </a:cubicBezTo>
                <a:cubicBezTo>
                  <a:pt x="6450726" y="375964"/>
                  <a:pt x="6507518" y="364791"/>
                  <a:pt x="6512727" y="380305"/>
                </a:cubicBezTo>
                <a:cubicBezTo>
                  <a:pt x="6527112" y="379570"/>
                  <a:pt x="6542020" y="379271"/>
                  <a:pt x="6557094" y="379532"/>
                </a:cubicBezTo>
                <a:lnTo>
                  <a:pt x="6565879" y="380030"/>
                </a:lnTo>
                <a:cubicBezTo>
                  <a:pt x="6565919" y="380123"/>
                  <a:pt x="6565958" y="380216"/>
                  <a:pt x="6565997" y="380310"/>
                </a:cubicBezTo>
                <a:cubicBezTo>
                  <a:pt x="6567779" y="380994"/>
                  <a:pt x="6570621" y="381376"/>
                  <a:pt x="6575147" y="381374"/>
                </a:cubicBezTo>
                <a:lnTo>
                  <a:pt x="6581899" y="380938"/>
                </a:lnTo>
                <a:lnTo>
                  <a:pt x="6598943" y="381906"/>
                </a:lnTo>
                <a:lnTo>
                  <a:pt x="6604421" y="384033"/>
                </a:lnTo>
                <a:lnTo>
                  <a:pt x="6606035" y="387465"/>
                </a:lnTo>
                <a:lnTo>
                  <a:pt x="6607669" y="387186"/>
                </a:lnTo>
                <a:cubicBezTo>
                  <a:pt x="6620475" y="382131"/>
                  <a:pt x="6625312" y="374007"/>
                  <a:pt x="6637532" y="398125"/>
                </a:cubicBezTo>
                <a:cubicBezTo>
                  <a:pt x="6666345" y="390437"/>
                  <a:pt x="6669861" y="404891"/>
                  <a:pt x="6706880" y="412381"/>
                </a:cubicBezTo>
                <a:cubicBezTo>
                  <a:pt x="6723837" y="404468"/>
                  <a:pt x="6736071" y="408511"/>
                  <a:pt x="6747500" y="416386"/>
                </a:cubicBezTo>
                <a:cubicBezTo>
                  <a:pt x="6784745" y="414659"/>
                  <a:pt x="6816872" y="426761"/>
                  <a:pt x="6857783" y="431905"/>
                </a:cubicBezTo>
                <a:cubicBezTo>
                  <a:pt x="6903934" y="423229"/>
                  <a:pt x="6923989" y="445532"/>
                  <a:pt x="6967720" y="450939"/>
                </a:cubicBezTo>
                <a:cubicBezTo>
                  <a:pt x="7008578" y="433412"/>
                  <a:pt x="6996867" y="470461"/>
                  <a:pt x="7018394" y="479831"/>
                </a:cubicBezTo>
                <a:lnTo>
                  <a:pt x="7024679" y="480968"/>
                </a:lnTo>
                <a:lnTo>
                  <a:pt x="7041715" y="479120"/>
                </a:lnTo>
                <a:lnTo>
                  <a:pt x="7048103" y="477610"/>
                </a:lnTo>
                <a:cubicBezTo>
                  <a:pt x="7052510" y="476872"/>
                  <a:pt x="7055450" y="476773"/>
                  <a:pt x="7057490" y="477135"/>
                </a:cubicBezTo>
                <a:lnTo>
                  <a:pt x="7057730" y="477383"/>
                </a:lnTo>
                <a:lnTo>
                  <a:pt x="7066511" y="476432"/>
                </a:lnTo>
                <a:cubicBezTo>
                  <a:pt x="7081316" y="474229"/>
                  <a:pt x="7095708" y="471522"/>
                  <a:pt x="7109401" y="468486"/>
                </a:cubicBezTo>
                <a:cubicBezTo>
                  <a:pt x="7121361" y="482413"/>
                  <a:pt x="7171741" y="462549"/>
                  <a:pt x="7166830" y="490255"/>
                </a:cubicBezTo>
                <a:cubicBezTo>
                  <a:pt x="7185318" y="486971"/>
                  <a:pt x="7196261" y="474996"/>
                  <a:pt x="7190442" y="493308"/>
                </a:cubicBezTo>
                <a:cubicBezTo>
                  <a:pt x="7196540" y="492742"/>
                  <a:pt x="7200336" y="494071"/>
                  <a:pt x="7203083" y="496324"/>
                </a:cubicBezTo>
                <a:lnTo>
                  <a:pt x="7203894" y="497408"/>
                </a:lnTo>
                <a:lnTo>
                  <a:pt x="7245004" y="489662"/>
                </a:lnTo>
                <a:lnTo>
                  <a:pt x="7250514" y="490724"/>
                </a:lnTo>
                <a:lnTo>
                  <a:pt x="7277246" y="483000"/>
                </a:lnTo>
                <a:lnTo>
                  <a:pt x="7291092" y="480435"/>
                </a:lnTo>
                <a:lnTo>
                  <a:pt x="7294933" y="476767"/>
                </a:lnTo>
                <a:cubicBezTo>
                  <a:pt x="7299121" y="474441"/>
                  <a:pt x="7305176" y="473213"/>
                  <a:pt x="7315408" y="474478"/>
                </a:cubicBezTo>
                <a:lnTo>
                  <a:pt x="7317786" y="475324"/>
                </a:lnTo>
                <a:lnTo>
                  <a:pt x="7334572" y="469306"/>
                </a:lnTo>
                <a:cubicBezTo>
                  <a:pt x="7339959" y="466649"/>
                  <a:pt x="7344710" y="463382"/>
                  <a:pt x="7348520" y="459268"/>
                </a:cubicBezTo>
                <a:cubicBezTo>
                  <a:pt x="7406571" y="477093"/>
                  <a:pt x="7460434" y="455124"/>
                  <a:pt x="7522997" y="455427"/>
                </a:cubicBezTo>
                <a:cubicBezTo>
                  <a:pt x="7592791" y="446837"/>
                  <a:pt x="7640927" y="437451"/>
                  <a:pt x="7686985" y="433023"/>
                </a:cubicBezTo>
                <a:cubicBezTo>
                  <a:pt x="7708370" y="428668"/>
                  <a:pt x="7865878" y="410662"/>
                  <a:pt x="7854068" y="422992"/>
                </a:cubicBezTo>
                <a:cubicBezTo>
                  <a:pt x="7918669" y="394524"/>
                  <a:pt x="7960767" y="420179"/>
                  <a:pt x="8034165" y="404917"/>
                </a:cubicBezTo>
                <a:cubicBezTo>
                  <a:pt x="8074975" y="430280"/>
                  <a:pt x="8052607" y="405995"/>
                  <a:pt x="8094381" y="408936"/>
                </a:cubicBezTo>
                <a:cubicBezTo>
                  <a:pt x="8082391" y="384233"/>
                  <a:pt x="8145291" y="420455"/>
                  <a:pt x="8146898" y="391776"/>
                </a:cubicBezTo>
                <a:cubicBezTo>
                  <a:pt x="8154450" y="393217"/>
                  <a:pt x="8161714" y="395521"/>
                  <a:pt x="8168993" y="398048"/>
                </a:cubicBezTo>
                <a:lnTo>
                  <a:pt x="8172809" y="399355"/>
                </a:lnTo>
                <a:lnTo>
                  <a:pt x="8187962" y="399651"/>
                </a:lnTo>
                <a:lnTo>
                  <a:pt x="8192382" y="405910"/>
                </a:lnTo>
                <a:lnTo>
                  <a:pt x="8375192" y="397097"/>
                </a:lnTo>
                <a:cubicBezTo>
                  <a:pt x="8390681" y="391124"/>
                  <a:pt x="8442343" y="386212"/>
                  <a:pt x="8454377" y="393549"/>
                </a:cubicBezTo>
                <a:cubicBezTo>
                  <a:pt x="8465613" y="394229"/>
                  <a:pt x="8477337" y="389940"/>
                  <a:pt x="8484740" y="398377"/>
                </a:cubicBezTo>
                <a:cubicBezTo>
                  <a:pt x="8509291" y="401173"/>
                  <a:pt x="8565518" y="407621"/>
                  <a:pt x="8601673" y="410319"/>
                </a:cubicBezTo>
                <a:cubicBezTo>
                  <a:pt x="8619550" y="396781"/>
                  <a:pt x="8652058" y="416886"/>
                  <a:pt x="8701676" y="414569"/>
                </a:cubicBezTo>
                <a:cubicBezTo>
                  <a:pt x="8721163" y="399040"/>
                  <a:pt x="8735137" y="413192"/>
                  <a:pt x="8773288" y="391295"/>
                </a:cubicBezTo>
                <a:cubicBezTo>
                  <a:pt x="8775124" y="392937"/>
                  <a:pt x="8777353" y="394408"/>
                  <a:pt x="8779909" y="395664"/>
                </a:cubicBezTo>
                <a:cubicBezTo>
                  <a:pt x="8794759" y="402954"/>
                  <a:pt x="8817153" y="401520"/>
                  <a:pt x="8829932" y="392461"/>
                </a:cubicBezTo>
                <a:cubicBezTo>
                  <a:pt x="8891235" y="362336"/>
                  <a:pt x="8949370" y="358860"/>
                  <a:pt x="9003386" y="349460"/>
                </a:cubicBezTo>
                <a:cubicBezTo>
                  <a:pt x="9064740" y="341657"/>
                  <a:pt x="9026331" y="373992"/>
                  <a:pt x="9101185" y="344080"/>
                </a:cubicBezTo>
                <a:cubicBezTo>
                  <a:pt x="9110310" y="353604"/>
                  <a:pt x="9120116" y="353365"/>
                  <a:pt x="9136185" y="347296"/>
                </a:cubicBezTo>
                <a:cubicBezTo>
                  <a:pt x="9166057" y="344262"/>
                  <a:pt x="9165783" y="369927"/>
                  <a:pt x="9194801" y="352367"/>
                </a:cubicBezTo>
                <a:cubicBezTo>
                  <a:pt x="9190472" y="366462"/>
                  <a:pt x="9252023" y="353523"/>
                  <a:pt x="9239316" y="368776"/>
                </a:cubicBezTo>
                <a:cubicBezTo>
                  <a:pt x="9259813" y="379833"/>
                  <a:pt x="9267827" y="358579"/>
                  <a:pt x="9288052" y="368014"/>
                </a:cubicBezTo>
                <a:cubicBezTo>
                  <a:pt x="9310099" y="368953"/>
                  <a:pt x="9274359" y="354287"/>
                  <a:pt x="9298465" y="351514"/>
                </a:cubicBezTo>
                <a:cubicBezTo>
                  <a:pt x="9327883" y="350627"/>
                  <a:pt x="9325850" y="325510"/>
                  <a:pt x="9350892" y="355996"/>
                </a:cubicBezTo>
                <a:lnTo>
                  <a:pt x="9430522" y="364586"/>
                </a:lnTo>
                <a:cubicBezTo>
                  <a:pt x="9447485" y="355425"/>
                  <a:pt x="9461870" y="358450"/>
                  <a:pt x="9476215" y="365325"/>
                </a:cubicBezTo>
                <a:cubicBezTo>
                  <a:pt x="9516917" y="360669"/>
                  <a:pt x="9555019" y="370080"/>
                  <a:pt x="9601276" y="371922"/>
                </a:cubicBezTo>
                <a:cubicBezTo>
                  <a:pt x="9650279" y="359692"/>
                  <a:pt x="9677305" y="380141"/>
                  <a:pt x="9726733" y="382019"/>
                </a:cubicBezTo>
                <a:cubicBezTo>
                  <a:pt x="9773839" y="358530"/>
                  <a:pt x="9760877" y="410908"/>
                  <a:pt x="9802144" y="407697"/>
                </a:cubicBezTo>
                <a:cubicBezTo>
                  <a:pt x="9868120" y="385365"/>
                  <a:pt x="9801669" y="424896"/>
                  <a:pt x="9905153" y="413868"/>
                </a:cubicBezTo>
                <a:cubicBezTo>
                  <a:pt x="9910811" y="410359"/>
                  <a:pt x="9923612" y="413238"/>
                  <a:pt x="9922553" y="417787"/>
                </a:cubicBezTo>
                <a:cubicBezTo>
                  <a:pt x="9945213" y="415195"/>
                  <a:pt x="10012509" y="437971"/>
                  <a:pt x="10044658" y="431295"/>
                </a:cubicBezTo>
                <a:cubicBezTo>
                  <a:pt x="10108994" y="441322"/>
                  <a:pt x="10138326" y="418598"/>
                  <a:pt x="10184585" y="420356"/>
                </a:cubicBezTo>
                <a:cubicBezTo>
                  <a:pt x="10238805" y="433245"/>
                  <a:pt x="10270973" y="446023"/>
                  <a:pt x="10366435" y="475646"/>
                </a:cubicBezTo>
                <a:lnTo>
                  <a:pt x="10688220" y="555476"/>
                </a:lnTo>
                <a:cubicBezTo>
                  <a:pt x="10812002" y="626549"/>
                  <a:pt x="10955764" y="565297"/>
                  <a:pt x="11026690" y="563899"/>
                </a:cubicBezTo>
                <a:cubicBezTo>
                  <a:pt x="11053150" y="535972"/>
                  <a:pt x="11079708" y="560938"/>
                  <a:pt x="11113779" y="547086"/>
                </a:cubicBezTo>
                <a:cubicBezTo>
                  <a:pt x="11191398" y="533240"/>
                  <a:pt x="11265999" y="496724"/>
                  <a:pt x="11369556" y="504937"/>
                </a:cubicBezTo>
                <a:cubicBezTo>
                  <a:pt x="11406977" y="422376"/>
                  <a:pt x="11530972" y="456417"/>
                  <a:pt x="11623342" y="401646"/>
                </a:cubicBezTo>
                <a:cubicBezTo>
                  <a:pt x="11678749" y="386540"/>
                  <a:pt x="11771467" y="415601"/>
                  <a:pt x="11786511" y="371608"/>
                </a:cubicBezTo>
                <a:cubicBezTo>
                  <a:pt x="11815065" y="394479"/>
                  <a:pt x="11834769" y="350469"/>
                  <a:pt x="11862577" y="343767"/>
                </a:cubicBezTo>
                <a:cubicBezTo>
                  <a:pt x="11886839" y="357655"/>
                  <a:pt x="11896496" y="342356"/>
                  <a:pt x="11916612" y="337028"/>
                </a:cubicBezTo>
                <a:cubicBezTo>
                  <a:pt x="11926953" y="346090"/>
                  <a:pt x="11944208" y="343709"/>
                  <a:pt x="11948830" y="331280"/>
                </a:cubicBezTo>
                <a:cubicBezTo>
                  <a:pt x="11937556" y="304981"/>
                  <a:pt x="11999127" y="312097"/>
                  <a:pt x="12001583" y="292861"/>
                </a:cubicBezTo>
                <a:cubicBezTo>
                  <a:pt x="12027437" y="287117"/>
                  <a:pt x="12120562" y="289932"/>
                  <a:pt x="12174977" y="277870"/>
                </a:cubicBezTo>
                <a:lnTo>
                  <a:pt x="12192000" y="269767"/>
                </a:lnTo>
                <a:lnTo>
                  <a:pt x="12192000" y="5013196"/>
                </a:lnTo>
                <a:lnTo>
                  <a:pt x="0" y="5013196"/>
                </a:lnTo>
                <a:lnTo>
                  <a:pt x="0" y="630667"/>
                </a:lnTo>
                <a:lnTo>
                  <a:pt x="11075" y="628396"/>
                </a:lnTo>
                <a:cubicBezTo>
                  <a:pt x="23002" y="626376"/>
                  <a:pt x="33255" y="624731"/>
                  <a:pt x="44061" y="621814"/>
                </a:cubicBezTo>
                <a:cubicBezTo>
                  <a:pt x="78982" y="608550"/>
                  <a:pt x="115649" y="579219"/>
                  <a:pt x="136694" y="569633"/>
                </a:cubicBezTo>
                <a:lnTo>
                  <a:pt x="170342" y="564295"/>
                </a:lnTo>
                <a:cubicBezTo>
                  <a:pt x="169880" y="561325"/>
                  <a:pt x="169417" y="558353"/>
                  <a:pt x="168955" y="555382"/>
                </a:cubicBezTo>
                <a:lnTo>
                  <a:pt x="181474" y="554499"/>
                </a:lnTo>
                <a:lnTo>
                  <a:pt x="209440" y="553779"/>
                </a:lnTo>
                <a:cubicBezTo>
                  <a:pt x="226869" y="552113"/>
                  <a:pt x="275442" y="553383"/>
                  <a:pt x="293152" y="549794"/>
                </a:cubicBezTo>
                <a:cubicBezTo>
                  <a:pt x="298104" y="540169"/>
                  <a:pt x="305921" y="534831"/>
                  <a:pt x="315693" y="532248"/>
                </a:cubicBezTo>
                <a:lnTo>
                  <a:pt x="337305" y="531590"/>
                </a:lnTo>
                <a:lnTo>
                  <a:pt x="462252" y="506369"/>
                </a:lnTo>
                <a:lnTo>
                  <a:pt x="479457" y="504341"/>
                </a:lnTo>
                <a:lnTo>
                  <a:pt x="488653" y="496475"/>
                </a:lnTo>
                <a:cubicBezTo>
                  <a:pt x="495751" y="494808"/>
                  <a:pt x="516240" y="495433"/>
                  <a:pt x="522053" y="494343"/>
                </a:cubicBezTo>
                <a:lnTo>
                  <a:pt x="523520" y="489931"/>
                </a:lnTo>
                <a:cubicBezTo>
                  <a:pt x="541965" y="482593"/>
                  <a:pt x="611396" y="458013"/>
                  <a:pt x="632714" y="450319"/>
                </a:cubicBezTo>
                <a:cubicBezTo>
                  <a:pt x="637120" y="456979"/>
                  <a:pt x="646523" y="446165"/>
                  <a:pt x="651426" y="443762"/>
                </a:cubicBezTo>
                <a:cubicBezTo>
                  <a:pt x="652273" y="448286"/>
                  <a:pt x="664268" y="449456"/>
                  <a:pt x="667724" y="445356"/>
                </a:cubicBezTo>
                <a:cubicBezTo>
                  <a:pt x="751466" y="421701"/>
                  <a:pt x="710176" y="468211"/>
                  <a:pt x="757679" y="438363"/>
                </a:cubicBezTo>
                <a:cubicBezTo>
                  <a:pt x="766141" y="436289"/>
                  <a:pt x="773060" y="437997"/>
                  <a:pt x="779159" y="441277"/>
                </a:cubicBezTo>
                <a:lnTo>
                  <a:pt x="788293" y="448081"/>
                </a:lnTo>
                <a:lnTo>
                  <a:pt x="822923" y="434292"/>
                </a:lnTo>
                <a:cubicBezTo>
                  <a:pt x="840014" y="429396"/>
                  <a:pt x="858036" y="426029"/>
                  <a:pt x="876559" y="424306"/>
                </a:cubicBezTo>
                <a:cubicBezTo>
                  <a:pt x="880889" y="433506"/>
                  <a:pt x="895209" y="420068"/>
                  <a:pt x="902011" y="417336"/>
                </a:cubicBezTo>
                <a:cubicBezTo>
                  <a:pt x="902191" y="423390"/>
                  <a:pt x="917419" y="426022"/>
                  <a:pt x="922715" y="420917"/>
                </a:cubicBezTo>
                <a:cubicBezTo>
                  <a:pt x="1035495" y="397234"/>
                  <a:pt x="972839" y="454951"/>
                  <a:pt x="1040139" y="419808"/>
                </a:cubicBezTo>
                <a:cubicBezTo>
                  <a:pt x="1051469" y="417835"/>
                  <a:pt x="1060048" y="420716"/>
                  <a:pt x="1067251" y="425602"/>
                </a:cubicBezTo>
                <a:lnTo>
                  <a:pt x="1080272" y="437887"/>
                </a:lnTo>
                <a:lnTo>
                  <a:pt x="1090219" y="433244"/>
                </a:lnTo>
                <a:cubicBezTo>
                  <a:pt x="1128054" y="432213"/>
                  <a:pt x="1139443" y="444840"/>
                  <a:pt x="1161226" y="431522"/>
                </a:cubicBezTo>
                <a:cubicBezTo>
                  <a:pt x="1194247" y="457797"/>
                  <a:pt x="1182853" y="433812"/>
                  <a:pt x="1207525" y="429257"/>
                </a:cubicBezTo>
                <a:cubicBezTo>
                  <a:pt x="1226951" y="423550"/>
                  <a:pt x="1190923" y="413889"/>
                  <a:pt x="1210030" y="412023"/>
                </a:cubicBezTo>
                <a:cubicBezTo>
                  <a:pt x="1230853" y="418586"/>
                  <a:pt x="1229491" y="397066"/>
                  <a:pt x="1251170" y="405160"/>
                </a:cubicBezTo>
                <a:cubicBezTo>
                  <a:pt x="1246235" y="421478"/>
                  <a:pt x="1293590" y="401251"/>
                  <a:pt x="1295331" y="415400"/>
                </a:cubicBezTo>
                <a:cubicBezTo>
                  <a:pt x="1313247" y="394801"/>
                  <a:pt x="1322885" y="419606"/>
                  <a:pt x="1347118" y="412922"/>
                </a:cubicBezTo>
                <a:cubicBezTo>
                  <a:pt x="1358442" y="405047"/>
                  <a:pt x="1366690" y="403583"/>
                  <a:pt x="1378108" y="411628"/>
                </a:cubicBezTo>
                <a:cubicBezTo>
                  <a:pt x="1430244" y="373345"/>
                  <a:pt x="1410029" y="409382"/>
                  <a:pt x="1459192" y="394137"/>
                </a:cubicBezTo>
                <a:cubicBezTo>
                  <a:pt x="1501499" y="378273"/>
                  <a:pt x="1549591" y="367610"/>
                  <a:pt x="1590120" y="330826"/>
                </a:cubicBezTo>
                <a:cubicBezTo>
                  <a:pt x="1597495" y="320478"/>
                  <a:pt x="1615987" y="316279"/>
                  <a:pt x="1631417" y="321445"/>
                </a:cubicBezTo>
                <a:cubicBezTo>
                  <a:pt x="1634069" y="322335"/>
                  <a:pt x="1636534" y="323476"/>
                  <a:pt x="1638727" y="324828"/>
                </a:cubicBezTo>
                <a:cubicBezTo>
                  <a:pt x="1674229" y="318675"/>
                  <a:pt x="1804005" y="291708"/>
                  <a:pt x="1844438" y="284522"/>
                </a:cubicBezTo>
                <a:cubicBezTo>
                  <a:pt x="1847960" y="297582"/>
                  <a:pt x="1868036" y="273541"/>
                  <a:pt x="1881324" y="281715"/>
                </a:cubicBezTo>
                <a:cubicBezTo>
                  <a:pt x="1890865" y="288925"/>
                  <a:pt x="1899182" y="283313"/>
                  <a:pt x="1908999" y="282556"/>
                </a:cubicBezTo>
                <a:cubicBezTo>
                  <a:pt x="1922050" y="288125"/>
                  <a:pt x="1964084" y="276888"/>
                  <a:pt x="1974956" y="269176"/>
                </a:cubicBezTo>
                <a:cubicBezTo>
                  <a:pt x="2000789" y="242591"/>
                  <a:pt x="2060915" y="260908"/>
                  <a:pt x="2082409" y="240508"/>
                </a:cubicBezTo>
                <a:cubicBezTo>
                  <a:pt x="2090286" y="237431"/>
                  <a:pt x="2098026" y="236104"/>
                  <a:pt x="2105639" y="235866"/>
                </a:cubicBezTo>
                <a:lnTo>
                  <a:pt x="2126992" y="237686"/>
                </a:lnTo>
                <a:lnTo>
                  <a:pt x="2133154" y="243170"/>
                </a:lnTo>
                <a:lnTo>
                  <a:pt x="2146154" y="241550"/>
                </a:lnTo>
                <a:lnTo>
                  <a:pt x="2149901" y="242334"/>
                </a:lnTo>
                <a:cubicBezTo>
                  <a:pt x="2157061" y="243856"/>
                  <a:pt x="2164126" y="245165"/>
                  <a:pt x="2171100" y="245607"/>
                </a:cubicBezTo>
                <a:cubicBezTo>
                  <a:pt x="2161432" y="217726"/>
                  <a:pt x="2228843" y="244778"/>
                  <a:pt x="2209148" y="222443"/>
                </a:cubicBezTo>
                <a:cubicBezTo>
                  <a:pt x="2245795" y="220027"/>
                  <a:pt x="2217435" y="199404"/>
                  <a:pt x="2261889" y="218750"/>
                </a:cubicBezTo>
                <a:cubicBezTo>
                  <a:pt x="2318421" y="194794"/>
                  <a:pt x="2408342" y="201713"/>
                  <a:pt x="2452315" y="166117"/>
                </a:cubicBezTo>
                <a:cubicBezTo>
                  <a:pt x="2447016" y="179502"/>
                  <a:pt x="2471204" y="189377"/>
                  <a:pt x="2487710" y="182485"/>
                </a:cubicBezTo>
                <a:cubicBezTo>
                  <a:pt x="2469218" y="234964"/>
                  <a:pt x="2552592" y="134331"/>
                  <a:pt x="2567870" y="169640"/>
                </a:cubicBezTo>
                <a:cubicBezTo>
                  <a:pt x="2567993" y="136603"/>
                  <a:pt x="2641492" y="79264"/>
                  <a:pt x="2677053" y="105731"/>
                </a:cubicBezTo>
                <a:cubicBezTo>
                  <a:pt x="2730362" y="98156"/>
                  <a:pt x="2767701" y="70180"/>
                  <a:pt x="2823914" y="80085"/>
                </a:cubicBezTo>
                <a:cubicBezTo>
                  <a:pt x="2825573" y="75636"/>
                  <a:pt x="2828354" y="71885"/>
                  <a:pt x="2831912" y="68644"/>
                </a:cubicBezTo>
                <a:lnTo>
                  <a:pt x="2843870" y="60725"/>
                </a:lnTo>
                <a:lnTo>
                  <a:pt x="2846217" y="61243"/>
                </a:lnTo>
                <a:cubicBezTo>
                  <a:pt x="2855406" y="61177"/>
                  <a:pt x="2860075" y="59230"/>
                  <a:pt x="2862745" y="56460"/>
                </a:cubicBezTo>
                <a:lnTo>
                  <a:pt x="2864596" y="52436"/>
                </a:lnTo>
                <a:lnTo>
                  <a:pt x="2875381" y="48221"/>
                </a:lnTo>
                <a:lnTo>
                  <a:pt x="2895139" y="37404"/>
                </a:lnTo>
                <a:lnTo>
                  <a:pt x="2900232" y="37736"/>
                </a:lnTo>
                <a:lnTo>
                  <a:pt x="2932205" y="25091"/>
                </a:lnTo>
                <a:lnTo>
                  <a:pt x="2933310" y="26034"/>
                </a:lnTo>
                <a:cubicBezTo>
                  <a:pt x="2936512" y="27864"/>
                  <a:pt x="2940256" y="28670"/>
                  <a:pt x="2945218" y="27359"/>
                </a:cubicBezTo>
                <a:cubicBezTo>
                  <a:pt x="2947316" y="45762"/>
                  <a:pt x="2952012" y="32829"/>
                  <a:pt x="2966465" y="27335"/>
                </a:cubicBezTo>
                <a:cubicBezTo>
                  <a:pt x="2972951" y="54691"/>
                  <a:pt x="3008144" y="29186"/>
                  <a:pt x="3023668" y="41123"/>
                </a:cubicBezTo>
                <a:cubicBezTo>
                  <a:pt x="3034143" y="36470"/>
                  <a:pt x="3045337" y="32050"/>
                  <a:pt x="3057077" y="28063"/>
                </a:cubicBezTo>
                <a:lnTo>
                  <a:pt x="3151915" y="24461"/>
                </a:lnTo>
                <a:lnTo>
                  <a:pt x="3251671" y="44793"/>
                </a:lnTo>
                <a:cubicBezTo>
                  <a:pt x="3288430" y="44614"/>
                  <a:pt x="3320402" y="52254"/>
                  <a:pt x="3351400" y="45905"/>
                </a:cubicBezTo>
                <a:cubicBezTo>
                  <a:pt x="3364152" y="52066"/>
                  <a:pt x="3376107" y="54432"/>
                  <a:pt x="3387481" y="44661"/>
                </a:cubicBezTo>
                <a:cubicBezTo>
                  <a:pt x="3421834" y="47236"/>
                  <a:pt x="3430384" y="60743"/>
                  <a:pt x="3451923" y="49700"/>
                </a:cubicBezTo>
                <a:cubicBezTo>
                  <a:pt x="3471592" y="71444"/>
                  <a:pt x="3472580" y="62993"/>
                  <a:pt x="3481520" y="56505"/>
                </a:cubicBezTo>
                <a:lnTo>
                  <a:pt x="3482804" y="56030"/>
                </a:lnTo>
                <a:lnTo>
                  <a:pt x="3485495" y="59139"/>
                </a:lnTo>
                <a:lnTo>
                  <a:pt x="3490972" y="60504"/>
                </a:lnTo>
                <a:lnTo>
                  <a:pt x="3505835" y="59295"/>
                </a:lnTo>
                <a:lnTo>
                  <a:pt x="3511410" y="58026"/>
                </a:lnTo>
                <a:cubicBezTo>
                  <a:pt x="3515254" y="57455"/>
                  <a:pt x="3517816" y="57465"/>
                  <a:pt x="3519598" y="57901"/>
                </a:cubicBezTo>
                <a:lnTo>
                  <a:pt x="3519807" y="58156"/>
                </a:lnTo>
                <a:lnTo>
                  <a:pt x="3527466" y="57534"/>
                </a:lnTo>
                <a:cubicBezTo>
                  <a:pt x="3540383" y="55888"/>
                  <a:pt x="3552942" y="53726"/>
                  <a:pt x="3564889" y="51208"/>
                </a:cubicBezTo>
                <a:cubicBezTo>
                  <a:pt x="3575289" y="65525"/>
                  <a:pt x="3619274" y="47602"/>
                  <a:pt x="3614922" y="75022"/>
                </a:cubicBezTo>
                <a:cubicBezTo>
                  <a:pt x="3631051" y="72436"/>
                  <a:pt x="3640626" y="60912"/>
                  <a:pt x="3635506" y="78936"/>
                </a:cubicBezTo>
                <a:cubicBezTo>
                  <a:pt x="3640824" y="78600"/>
                  <a:pt x="3644132" y="80065"/>
                  <a:pt x="3646525" y="82411"/>
                </a:cubicBezTo>
                <a:lnTo>
                  <a:pt x="3647224" y="83521"/>
                </a:lnTo>
                <a:lnTo>
                  <a:pt x="3683100" y="77327"/>
                </a:lnTo>
                <a:lnTo>
                  <a:pt x="3687901" y="78590"/>
                </a:lnTo>
                <a:lnTo>
                  <a:pt x="3711234" y="71883"/>
                </a:lnTo>
                <a:lnTo>
                  <a:pt x="3723318" y="69843"/>
                </a:lnTo>
                <a:lnTo>
                  <a:pt x="3726677" y="66330"/>
                </a:lnTo>
                <a:cubicBezTo>
                  <a:pt x="3730335" y="64168"/>
                  <a:pt x="3735615" y="63170"/>
                  <a:pt x="3744535" y="64808"/>
                </a:cubicBezTo>
                <a:lnTo>
                  <a:pt x="3746608" y="65740"/>
                </a:lnTo>
                <a:lnTo>
                  <a:pt x="3761262" y="60365"/>
                </a:lnTo>
                <a:cubicBezTo>
                  <a:pt x="3765968" y="57919"/>
                  <a:pt x="3770117" y="54839"/>
                  <a:pt x="3773451" y="50884"/>
                </a:cubicBezTo>
                <a:cubicBezTo>
                  <a:pt x="3824036" y="70790"/>
                  <a:pt x="3871065" y="50900"/>
                  <a:pt x="3925626" y="53519"/>
                </a:cubicBezTo>
                <a:cubicBezTo>
                  <a:pt x="3949771" y="85474"/>
                  <a:pt x="4043223" y="44139"/>
                  <a:pt x="4056184" y="12503"/>
                </a:cubicBezTo>
                <a:cubicBezTo>
                  <a:pt x="4056987" y="40004"/>
                  <a:pt x="4124598" y="1322"/>
                  <a:pt x="4142196" y="33"/>
                </a:cubicBez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3" name="Google Shape;203;p21"/>
          <p:cNvGrpSpPr/>
          <p:nvPr/>
        </p:nvGrpSpPr>
        <p:grpSpPr>
          <a:xfrm>
            <a:off x="1342181" y="2505359"/>
            <a:ext cx="9228236" cy="3748971"/>
            <a:chOff x="291256" y="418"/>
            <a:chExt cx="9228236" cy="3748971"/>
          </a:xfrm>
        </p:grpSpPr>
        <p:sp>
          <p:nvSpPr>
            <p:cNvPr id="204" name="Google Shape;204;p21"/>
            <p:cNvSpPr/>
            <p:nvPr/>
          </p:nvSpPr>
          <p:spPr>
            <a:xfrm>
              <a:off x="291256" y="418"/>
              <a:ext cx="2883823" cy="1730294"/>
            </a:xfrm>
            <a:prstGeom prst="rect">
              <a:avLst/>
            </a:prstGeom>
            <a:solidFill>
              <a:srgbClr val="487C9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21"/>
            <p:cNvSpPr txBox="1"/>
            <p:nvPr/>
          </p:nvSpPr>
          <p:spPr>
            <a:xfrm>
              <a:off x="291256" y="418"/>
              <a:ext cx="2883823" cy="17302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Arial"/>
                <a:buNone/>
              </a:pPr>
              <a:r>
                <a:rPr lang="en-GB" sz="35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Home school diaries</a:t>
              </a:r>
              <a:endParaRPr sz="3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21"/>
            <p:cNvSpPr/>
            <p:nvPr/>
          </p:nvSpPr>
          <p:spPr>
            <a:xfrm>
              <a:off x="3463463" y="418"/>
              <a:ext cx="2883823" cy="1730294"/>
            </a:xfrm>
            <a:prstGeom prst="rect">
              <a:avLst/>
            </a:prstGeom>
            <a:solidFill>
              <a:srgbClr val="6DA1B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21"/>
            <p:cNvSpPr txBox="1"/>
            <p:nvPr/>
          </p:nvSpPr>
          <p:spPr>
            <a:xfrm>
              <a:off x="3463463" y="418"/>
              <a:ext cx="2883823" cy="17302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Arial"/>
                <a:buNone/>
              </a:pPr>
              <a:r>
                <a:rPr lang="en-GB" sz="35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Website</a:t>
              </a:r>
              <a:endParaRPr sz="3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21"/>
            <p:cNvSpPr/>
            <p:nvPr/>
          </p:nvSpPr>
          <p:spPr>
            <a:xfrm>
              <a:off x="6635669" y="418"/>
              <a:ext cx="2883823" cy="1730294"/>
            </a:xfrm>
            <a:prstGeom prst="rect">
              <a:avLst/>
            </a:prstGeom>
            <a:solidFill>
              <a:srgbClr val="A3C4D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21"/>
            <p:cNvSpPr txBox="1"/>
            <p:nvPr/>
          </p:nvSpPr>
          <p:spPr>
            <a:xfrm>
              <a:off x="6635669" y="418"/>
              <a:ext cx="2883823" cy="17302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Arial"/>
                <a:buNone/>
              </a:pPr>
              <a:r>
                <a:rPr lang="en-GB" sz="35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Facebook</a:t>
              </a:r>
              <a:endParaRPr sz="3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21"/>
            <p:cNvSpPr/>
            <p:nvPr/>
          </p:nvSpPr>
          <p:spPr>
            <a:xfrm>
              <a:off x="1877359" y="2019095"/>
              <a:ext cx="2883823" cy="1730294"/>
            </a:xfrm>
            <a:prstGeom prst="rect">
              <a:avLst/>
            </a:prstGeom>
            <a:solidFill>
              <a:srgbClr val="A3C4D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21"/>
            <p:cNvSpPr txBox="1"/>
            <p:nvPr/>
          </p:nvSpPr>
          <p:spPr>
            <a:xfrm>
              <a:off x="1877359" y="2019095"/>
              <a:ext cx="2883823" cy="17302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Arial"/>
                <a:buNone/>
              </a:pPr>
              <a:r>
                <a:rPr lang="en-GB" sz="35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Newsletters</a:t>
              </a:r>
              <a:endParaRPr sz="3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21"/>
            <p:cNvSpPr/>
            <p:nvPr/>
          </p:nvSpPr>
          <p:spPr>
            <a:xfrm>
              <a:off x="5049566" y="2019095"/>
              <a:ext cx="2883823" cy="1730294"/>
            </a:xfrm>
            <a:prstGeom prst="rect">
              <a:avLst/>
            </a:prstGeom>
            <a:solidFill>
              <a:srgbClr val="6DA1B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21"/>
            <p:cNvSpPr txBox="1"/>
            <p:nvPr/>
          </p:nvSpPr>
          <p:spPr>
            <a:xfrm>
              <a:off x="5049566" y="2019095"/>
              <a:ext cx="2883823" cy="17302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Arial"/>
                <a:buNone/>
              </a:pPr>
              <a:r>
                <a:rPr lang="en-GB" sz="35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Handouts (i.e., curriculum letters)</a:t>
              </a:r>
              <a:endParaRPr sz="3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2"/>
          <p:cNvSpPr txBox="1">
            <a:spLocks noGrp="1"/>
          </p:cNvSpPr>
          <p:nvPr>
            <p:ph type="ctrTitle"/>
          </p:nvPr>
        </p:nvSpPr>
        <p:spPr>
          <a:xfrm>
            <a:off x="2074460" y="1790700"/>
            <a:ext cx="8106770" cy="2010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A WEBSITE WALK THROUGH</a:t>
            </a:r>
            <a:endParaRPr/>
          </a:p>
        </p:txBody>
      </p:sp>
      <p:sp>
        <p:nvSpPr>
          <p:cNvPr id="220" name="Google Shape;220;p22"/>
          <p:cNvSpPr txBox="1">
            <a:spLocks noGrp="1"/>
          </p:cNvSpPr>
          <p:nvPr>
            <p:ph type="subTitle" idx="1"/>
          </p:nvPr>
        </p:nvSpPr>
        <p:spPr>
          <a:xfrm>
            <a:off x="3090681" y="4134901"/>
            <a:ext cx="6074328" cy="1019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r>
              <a:rPr lang="en-GB"/>
              <a:t>Resources posted to support home/school learning.</a:t>
            </a:r>
            <a:endParaRPr/>
          </a:p>
        </p:txBody>
      </p:sp>
      <p:sp>
        <p:nvSpPr>
          <p:cNvPr id="221" name="Google Shape;221;p22"/>
          <p:cNvSpPr/>
          <p:nvPr/>
        </p:nvSpPr>
        <p:spPr>
          <a:xfrm>
            <a:off x="0" y="5610"/>
            <a:ext cx="12192000" cy="1371600"/>
          </a:xfrm>
          <a:custGeom>
            <a:avLst/>
            <a:gdLst/>
            <a:ahLst/>
            <a:cxnLst/>
            <a:rect l="l" t="t" r="r" b="b"/>
            <a:pathLst>
              <a:path w="12192000" h="1008346" extrusionOk="0">
                <a:moveTo>
                  <a:pt x="0" y="0"/>
                </a:moveTo>
                <a:lnTo>
                  <a:pt x="12187583" y="0"/>
                </a:lnTo>
                <a:lnTo>
                  <a:pt x="12192000" y="65613"/>
                </a:lnTo>
                <a:lnTo>
                  <a:pt x="12192000" y="84629"/>
                </a:lnTo>
                <a:lnTo>
                  <a:pt x="12176433" y="86996"/>
                </a:lnTo>
                <a:cubicBezTo>
                  <a:pt x="12073182" y="101789"/>
                  <a:pt x="12117356" y="120931"/>
                  <a:pt x="11966438" y="112672"/>
                </a:cubicBezTo>
                <a:cubicBezTo>
                  <a:pt x="11964149" y="128655"/>
                  <a:pt x="11948882" y="132320"/>
                  <a:pt x="11916918" y="131001"/>
                </a:cubicBezTo>
                <a:cubicBezTo>
                  <a:pt x="11886791" y="145641"/>
                  <a:pt x="11820109" y="185794"/>
                  <a:pt x="11785675" y="200504"/>
                </a:cubicBezTo>
                <a:cubicBezTo>
                  <a:pt x="11767893" y="223073"/>
                  <a:pt x="11729657" y="198901"/>
                  <a:pt x="11710307" y="219266"/>
                </a:cubicBezTo>
                <a:lnTo>
                  <a:pt x="11488515" y="272573"/>
                </a:lnTo>
                <a:cubicBezTo>
                  <a:pt x="11451393" y="267628"/>
                  <a:pt x="11433126" y="277361"/>
                  <a:pt x="11419631" y="292041"/>
                </a:cubicBezTo>
                <a:cubicBezTo>
                  <a:pt x="11351766" y="302526"/>
                  <a:pt x="11316239" y="329144"/>
                  <a:pt x="11247844" y="350265"/>
                </a:cubicBezTo>
                <a:cubicBezTo>
                  <a:pt x="11176630" y="380253"/>
                  <a:pt x="11168845" y="398802"/>
                  <a:pt x="11126425" y="419544"/>
                </a:cubicBezTo>
                <a:lnTo>
                  <a:pt x="11017611" y="445382"/>
                </a:lnTo>
                <a:lnTo>
                  <a:pt x="10964524" y="459636"/>
                </a:lnTo>
                <a:lnTo>
                  <a:pt x="10937482" y="479175"/>
                </a:lnTo>
                <a:cubicBezTo>
                  <a:pt x="10928984" y="479690"/>
                  <a:pt x="10923663" y="480566"/>
                  <a:pt x="10920340" y="481765"/>
                </a:cubicBezTo>
                <a:cubicBezTo>
                  <a:pt x="10920271" y="481905"/>
                  <a:pt x="10920203" y="482045"/>
                  <a:pt x="10920133" y="482186"/>
                </a:cubicBezTo>
                <a:lnTo>
                  <a:pt x="10815604" y="500583"/>
                </a:lnTo>
                <a:lnTo>
                  <a:pt x="10736979" y="537354"/>
                </a:lnTo>
                <a:cubicBezTo>
                  <a:pt x="10701168" y="539251"/>
                  <a:pt x="10671225" y="526691"/>
                  <a:pt x="10697572" y="549656"/>
                </a:cubicBezTo>
                <a:cubicBezTo>
                  <a:pt x="10686217" y="550987"/>
                  <a:pt x="10680616" y="554110"/>
                  <a:pt x="10677680" y="558131"/>
                </a:cubicBezTo>
                <a:lnTo>
                  <a:pt x="10677187" y="559888"/>
                </a:lnTo>
                <a:lnTo>
                  <a:pt x="10588288" y="566845"/>
                </a:lnTo>
                <a:lnTo>
                  <a:pt x="10533913" y="565526"/>
                </a:lnTo>
                <a:lnTo>
                  <a:pt x="10427096" y="571439"/>
                </a:lnTo>
                <a:lnTo>
                  <a:pt x="10283366" y="601076"/>
                </a:lnTo>
                <a:cubicBezTo>
                  <a:pt x="10219534" y="608345"/>
                  <a:pt x="10191304" y="590560"/>
                  <a:pt x="10071988" y="612649"/>
                </a:cubicBezTo>
                <a:cubicBezTo>
                  <a:pt x="10057074" y="615410"/>
                  <a:pt x="10039347" y="619216"/>
                  <a:pt x="10019577" y="623784"/>
                </a:cubicBezTo>
                <a:lnTo>
                  <a:pt x="9996598" y="629362"/>
                </a:lnTo>
                <a:lnTo>
                  <a:pt x="9994226" y="629693"/>
                </a:lnTo>
                <a:cubicBezTo>
                  <a:pt x="9969462" y="631806"/>
                  <a:pt x="9926429" y="636434"/>
                  <a:pt x="9886928" y="637803"/>
                </a:cubicBezTo>
                <a:cubicBezTo>
                  <a:pt x="9846681" y="625129"/>
                  <a:pt x="9789914" y="647341"/>
                  <a:pt x="9757216" y="637903"/>
                </a:cubicBezTo>
                <a:lnTo>
                  <a:pt x="9630666" y="634301"/>
                </a:lnTo>
                <a:cubicBezTo>
                  <a:pt x="9589814" y="639083"/>
                  <a:pt x="9614560" y="612902"/>
                  <a:pt x="9552588" y="654919"/>
                </a:cubicBezTo>
                <a:cubicBezTo>
                  <a:pt x="9480258" y="649249"/>
                  <a:pt x="9479892" y="669316"/>
                  <a:pt x="9415821" y="653970"/>
                </a:cubicBezTo>
                <a:lnTo>
                  <a:pt x="9163817" y="650641"/>
                </a:lnTo>
                <a:cubicBezTo>
                  <a:pt x="9121629" y="655493"/>
                  <a:pt x="9110866" y="652022"/>
                  <a:pt x="9050386" y="653852"/>
                </a:cubicBezTo>
                <a:cubicBezTo>
                  <a:pt x="8989096" y="658189"/>
                  <a:pt x="8982352" y="653254"/>
                  <a:pt x="8929125" y="654038"/>
                </a:cubicBezTo>
                <a:cubicBezTo>
                  <a:pt x="8895525" y="654011"/>
                  <a:pt x="8854261" y="655068"/>
                  <a:pt x="8848784" y="653686"/>
                </a:cubicBezTo>
                <a:lnTo>
                  <a:pt x="8846477" y="654426"/>
                </a:lnTo>
                <a:cubicBezTo>
                  <a:pt x="8836488" y="655974"/>
                  <a:pt x="8830524" y="655525"/>
                  <a:pt x="8826356" y="654200"/>
                </a:cubicBezTo>
                <a:lnTo>
                  <a:pt x="8788426" y="644734"/>
                </a:lnTo>
                <a:lnTo>
                  <a:pt x="8715784" y="655804"/>
                </a:lnTo>
                <a:cubicBezTo>
                  <a:pt x="8700486" y="660164"/>
                  <a:pt x="8674656" y="657180"/>
                  <a:pt x="8652446" y="660966"/>
                </a:cubicBezTo>
                <a:cubicBezTo>
                  <a:pt x="8638945" y="659778"/>
                  <a:pt x="8617129" y="670043"/>
                  <a:pt x="8602565" y="669503"/>
                </a:cubicBezTo>
                <a:lnTo>
                  <a:pt x="8593932" y="669427"/>
                </a:lnTo>
                <a:lnTo>
                  <a:pt x="8593705" y="669613"/>
                </a:lnTo>
                <a:cubicBezTo>
                  <a:pt x="8591714" y="669998"/>
                  <a:pt x="8588833" y="670123"/>
                  <a:pt x="8584494" y="669906"/>
                </a:cubicBezTo>
                <a:lnTo>
                  <a:pt x="8578197" y="669287"/>
                </a:lnTo>
                <a:lnTo>
                  <a:pt x="8506463" y="693584"/>
                </a:lnTo>
                <a:cubicBezTo>
                  <a:pt x="8463764" y="700193"/>
                  <a:pt x="8447826" y="702186"/>
                  <a:pt x="8399267" y="713948"/>
                </a:cubicBezTo>
                <a:cubicBezTo>
                  <a:pt x="8359327" y="720193"/>
                  <a:pt x="8328180" y="730649"/>
                  <a:pt x="8291640" y="731915"/>
                </a:cubicBezTo>
                <a:cubicBezTo>
                  <a:pt x="8280654" y="738095"/>
                  <a:pt x="8268777" y="741688"/>
                  <a:pt x="8251948" y="737355"/>
                </a:cubicBezTo>
                <a:cubicBezTo>
                  <a:pt x="8215882" y="744957"/>
                  <a:pt x="8212832" y="755146"/>
                  <a:pt x="8184393" y="751751"/>
                </a:cubicBezTo>
                <a:cubicBezTo>
                  <a:pt x="8173075" y="769174"/>
                  <a:pt x="8168114" y="763895"/>
                  <a:pt x="8155434" y="761257"/>
                </a:cubicBezTo>
                <a:lnTo>
                  <a:pt x="8153823" y="761173"/>
                </a:lnTo>
                <a:lnTo>
                  <a:pt x="8152337" y="763644"/>
                </a:lnTo>
                <a:lnTo>
                  <a:pt x="8147026" y="765472"/>
                </a:lnTo>
                <a:lnTo>
                  <a:pt x="8130352" y="767262"/>
                </a:lnTo>
                <a:lnTo>
                  <a:pt x="8123725" y="767408"/>
                </a:lnTo>
                <a:cubicBezTo>
                  <a:pt x="8119291" y="767706"/>
                  <a:pt x="8116515" y="768155"/>
                  <a:pt x="8114787" y="768745"/>
                </a:cubicBezTo>
                <a:cubicBezTo>
                  <a:pt x="8114753" y="768812"/>
                  <a:pt x="8114716" y="768878"/>
                  <a:pt x="8114681" y="768946"/>
                </a:cubicBezTo>
                <a:lnTo>
                  <a:pt x="8106087" y="769868"/>
                </a:lnTo>
                <a:cubicBezTo>
                  <a:pt x="8090192" y="774423"/>
                  <a:pt x="8064932" y="784432"/>
                  <a:pt x="8047050" y="789846"/>
                </a:cubicBezTo>
                <a:cubicBezTo>
                  <a:pt x="8028366" y="790970"/>
                  <a:pt x="7984943" y="791619"/>
                  <a:pt x="7998793" y="802356"/>
                </a:cubicBezTo>
                <a:cubicBezTo>
                  <a:pt x="7992871" y="803059"/>
                  <a:pt x="7989962" y="804576"/>
                  <a:pt x="7988446" y="806503"/>
                </a:cubicBezTo>
                <a:cubicBezTo>
                  <a:pt x="7988363" y="806782"/>
                  <a:pt x="7988279" y="807061"/>
                  <a:pt x="7988194" y="807340"/>
                </a:cubicBezTo>
                <a:lnTo>
                  <a:pt x="7941821" y="811196"/>
                </a:lnTo>
                <a:lnTo>
                  <a:pt x="7913431" y="810908"/>
                </a:lnTo>
                <a:lnTo>
                  <a:pt x="7899391" y="811681"/>
                </a:lnTo>
                <a:lnTo>
                  <a:pt x="7894134" y="809997"/>
                </a:lnTo>
                <a:cubicBezTo>
                  <a:pt x="7889170" y="809235"/>
                  <a:pt x="7882983" y="809505"/>
                  <a:pt x="7874065" y="812104"/>
                </a:cubicBezTo>
                <a:lnTo>
                  <a:pt x="7872250" y="813063"/>
                </a:lnTo>
                <a:lnTo>
                  <a:pt x="7825620" y="810757"/>
                </a:lnTo>
                <a:cubicBezTo>
                  <a:pt x="7819392" y="809994"/>
                  <a:pt x="7764833" y="816501"/>
                  <a:pt x="7759398" y="814526"/>
                </a:cubicBezTo>
                <a:cubicBezTo>
                  <a:pt x="7724819" y="813934"/>
                  <a:pt x="7729736" y="814205"/>
                  <a:pt x="7671781" y="825332"/>
                </a:cubicBezTo>
                <a:cubicBezTo>
                  <a:pt x="7662860" y="827124"/>
                  <a:pt x="7506038" y="834490"/>
                  <a:pt x="7470640" y="840596"/>
                </a:cubicBezTo>
                <a:lnTo>
                  <a:pt x="7464881" y="840011"/>
                </a:lnTo>
                <a:lnTo>
                  <a:pt x="7468828" y="838867"/>
                </a:lnTo>
                <a:cubicBezTo>
                  <a:pt x="7467755" y="838929"/>
                  <a:pt x="7464874" y="839452"/>
                  <a:pt x="7463929" y="839915"/>
                </a:cubicBezTo>
                <a:lnTo>
                  <a:pt x="7464881" y="840011"/>
                </a:lnTo>
                <a:lnTo>
                  <a:pt x="7462887" y="840589"/>
                </a:lnTo>
                <a:cubicBezTo>
                  <a:pt x="7456605" y="841972"/>
                  <a:pt x="7444775" y="844340"/>
                  <a:pt x="7423655" y="848212"/>
                </a:cubicBezTo>
                <a:cubicBezTo>
                  <a:pt x="7401789" y="849153"/>
                  <a:pt x="7379434" y="857438"/>
                  <a:pt x="7346156" y="869806"/>
                </a:cubicBezTo>
                <a:cubicBezTo>
                  <a:pt x="7271178" y="897611"/>
                  <a:pt x="7249743" y="890013"/>
                  <a:pt x="7174543" y="893041"/>
                </a:cubicBezTo>
                <a:cubicBezTo>
                  <a:pt x="7148347" y="916454"/>
                  <a:pt x="7157917" y="896956"/>
                  <a:pt x="7120480" y="906142"/>
                </a:cubicBezTo>
                <a:cubicBezTo>
                  <a:pt x="7120216" y="888189"/>
                  <a:pt x="7078525" y="922435"/>
                  <a:pt x="7063799" y="904302"/>
                </a:cubicBezTo>
                <a:cubicBezTo>
                  <a:pt x="7057452" y="906549"/>
                  <a:pt x="7051768" y="909296"/>
                  <a:pt x="7046174" y="912191"/>
                </a:cubicBezTo>
                <a:lnTo>
                  <a:pt x="7043236" y="913697"/>
                </a:lnTo>
                <a:lnTo>
                  <a:pt x="7029299" y="916535"/>
                </a:lnTo>
                <a:lnTo>
                  <a:pt x="7011341" y="922055"/>
                </a:lnTo>
                <a:lnTo>
                  <a:pt x="6962721" y="926136"/>
                </a:lnTo>
                <a:cubicBezTo>
                  <a:pt x="6955177" y="928190"/>
                  <a:pt x="6934298" y="934551"/>
                  <a:pt x="6924046" y="935119"/>
                </a:cubicBezTo>
                <a:lnTo>
                  <a:pt x="6803921" y="953749"/>
                </a:lnTo>
                <a:cubicBezTo>
                  <a:pt x="6793798" y="956148"/>
                  <a:pt x="6756114" y="960863"/>
                  <a:pt x="6753130" y="967574"/>
                </a:cubicBezTo>
                <a:cubicBezTo>
                  <a:pt x="6747365" y="975888"/>
                  <a:pt x="6707255" y="968409"/>
                  <a:pt x="6715125" y="976612"/>
                </a:cubicBezTo>
                <a:lnTo>
                  <a:pt x="6558230" y="992648"/>
                </a:lnTo>
                <a:lnTo>
                  <a:pt x="6424995" y="997785"/>
                </a:lnTo>
                <a:lnTo>
                  <a:pt x="6223993" y="996254"/>
                </a:lnTo>
                <a:cubicBezTo>
                  <a:pt x="6210976" y="994645"/>
                  <a:pt x="6182117" y="995304"/>
                  <a:pt x="6170626" y="996191"/>
                </a:cubicBezTo>
                <a:lnTo>
                  <a:pt x="6139366" y="1000894"/>
                </a:lnTo>
                <a:lnTo>
                  <a:pt x="6132311" y="1006678"/>
                </a:lnTo>
                <a:lnTo>
                  <a:pt x="6112202" y="1007107"/>
                </a:lnTo>
                <a:lnTo>
                  <a:pt x="6106903" y="1008346"/>
                </a:lnTo>
                <a:cubicBezTo>
                  <a:pt x="6089917" y="1007017"/>
                  <a:pt x="6051453" y="999806"/>
                  <a:pt x="6010290" y="999136"/>
                </a:cubicBezTo>
                <a:cubicBezTo>
                  <a:pt x="5969128" y="998465"/>
                  <a:pt x="5880801" y="1013593"/>
                  <a:pt x="5859922" y="1004321"/>
                </a:cubicBezTo>
                <a:cubicBezTo>
                  <a:pt x="5765762" y="991088"/>
                  <a:pt x="5703766" y="1009352"/>
                  <a:pt x="5623801" y="983916"/>
                </a:cubicBezTo>
                <a:cubicBezTo>
                  <a:pt x="5544186" y="983963"/>
                  <a:pt x="5522368" y="975664"/>
                  <a:pt x="5462286" y="972082"/>
                </a:cubicBezTo>
                <a:cubicBezTo>
                  <a:pt x="5381152" y="966377"/>
                  <a:pt x="5295596" y="957595"/>
                  <a:pt x="5263300" y="962419"/>
                </a:cubicBezTo>
                <a:cubicBezTo>
                  <a:pt x="5223679" y="967819"/>
                  <a:pt x="5228790" y="951744"/>
                  <a:pt x="5146583" y="948153"/>
                </a:cubicBezTo>
                <a:cubicBezTo>
                  <a:pt x="5114696" y="951070"/>
                  <a:pt x="5103593" y="950913"/>
                  <a:pt x="5067376" y="951851"/>
                </a:cubicBezTo>
                <a:lnTo>
                  <a:pt x="4992329" y="947102"/>
                </a:lnTo>
                <a:cubicBezTo>
                  <a:pt x="4978545" y="948367"/>
                  <a:pt x="4970776" y="947303"/>
                  <a:pt x="4965683" y="945215"/>
                </a:cubicBezTo>
                <a:lnTo>
                  <a:pt x="4961310" y="941890"/>
                </a:lnTo>
                <a:lnTo>
                  <a:pt x="4943488" y="939683"/>
                </a:lnTo>
                <a:lnTo>
                  <a:pt x="4849224" y="927230"/>
                </a:lnTo>
                <a:lnTo>
                  <a:pt x="4847947" y="928231"/>
                </a:lnTo>
                <a:cubicBezTo>
                  <a:pt x="4826178" y="932813"/>
                  <a:pt x="4785045" y="935332"/>
                  <a:pt x="4754288" y="938607"/>
                </a:cubicBezTo>
                <a:cubicBezTo>
                  <a:pt x="4736761" y="935966"/>
                  <a:pt x="4682562" y="949752"/>
                  <a:pt x="4663397" y="947888"/>
                </a:cubicBezTo>
                <a:lnTo>
                  <a:pt x="4651959" y="947106"/>
                </a:lnTo>
                <a:lnTo>
                  <a:pt x="4651598" y="947335"/>
                </a:lnTo>
                <a:cubicBezTo>
                  <a:pt x="4648828" y="947687"/>
                  <a:pt x="4644956" y="947627"/>
                  <a:pt x="4639268" y="946997"/>
                </a:cubicBezTo>
                <a:lnTo>
                  <a:pt x="4631109" y="945679"/>
                </a:lnTo>
                <a:lnTo>
                  <a:pt x="4543237" y="945685"/>
                </a:lnTo>
                <a:lnTo>
                  <a:pt x="4438018" y="952550"/>
                </a:lnTo>
                <a:cubicBezTo>
                  <a:pt x="4374838" y="949681"/>
                  <a:pt x="4320080" y="950605"/>
                  <a:pt x="4248478" y="943944"/>
                </a:cubicBezTo>
                <a:cubicBezTo>
                  <a:pt x="4186345" y="948231"/>
                  <a:pt x="4126469" y="936911"/>
                  <a:pt x="4060040" y="924627"/>
                </a:cubicBezTo>
                <a:cubicBezTo>
                  <a:pt x="4001992" y="917353"/>
                  <a:pt x="3965469" y="896563"/>
                  <a:pt x="3900993" y="901281"/>
                </a:cubicBezTo>
                <a:cubicBezTo>
                  <a:pt x="3899958" y="898137"/>
                  <a:pt x="3897537" y="895435"/>
                  <a:pt x="3894163" y="893057"/>
                </a:cubicBezTo>
                <a:lnTo>
                  <a:pt x="3882282" y="887118"/>
                </a:lnTo>
                <a:lnTo>
                  <a:pt x="3879568" y="887386"/>
                </a:lnTo>
                <a:cubicBezTo>
                  <a:pt x="3869341" y="886992"/>
                  <a:pt x="3864486" y="885466"/>
                  <a:pt x="3862018" y="883446"/>
                </a:cubicBezTo>
                <a:lnTo>
                  <a:pt x="3860685" y="880589"/>
                </a:lnTo>
                <a:lnTo>
                  <a:pt x="3849430" y="877261"/>
                </a:lnTo>
                <a:lnTo>
                  <a:pt x="3829379" y="869021"/>
                </a:lnTo>
                <a:lnTo>
                  <a:pt x="3823641" y="869057"/>
                </a:lnTo>
                <a:lnTo>
                  <a:pt x="3790304" y="859084"/>
                </a:lnTo>
                <a:lnTo>
                  <a:pt x="3788900" y="859697"/>
                </a:lnTo>
                <a:cubicBezTo>
                  <a:pt x="3784995" y="860839"/>
                  <a:pt x="3780679" y="861255"/>
                  <a:pt x="3775383" y="860158"/>
                </a:cubicBezTo>
                <a:lnTo>
                  <a:pt x="3650549" y="856389"/>
                </a:lnTo>
                <a:lnTo>
                  <a:pt x="3643002" y="854718"/>
                </a:lnTo>
                <a:lnTo>
                  <a:pt x="3642633" y="854851"/>
                </a:lnTo>
                <a:cubicBezTo>
                  <a:pt x="3640525" y="854845"/>
                  <a:pt x="3637865" y="854429"/>
                  <a:pt x="3634236" y="853421"/>
                </a:cubicBezTo>
                <a:lnTo>
                  <a:pt x="3629243" y="851670"/>
                </a:lnTo>
                <a:lnTo>
                  <a:pt x="3614602" y="848429"/>
                </a:lnTo>
                <a:lnTo>
                  <a:pt x="3543752" y="861253"/>
                </a:lnTo>
                <a:cubicBezTo>
                  <a:pt x="3500035" y="859566"/>
                  <a:pt x="3467992" y="871747"/>
                  <a:pt x="3430556" y="860564"/>
                </a:cubicBezTo>
                <a:cubicBezTo>
                  <a:pt x="3389606" y="859043"/>
                  <a:pt x="3418847" y="866729"/>
                  <a:pt x="3385450" y="861153"/>
                </a:cubicBezTo>
                <a:cubicBezTo>
                  <a:pt x="3348090" y="860448"/>
                  <a:pt x="3237697" y="855648"/>
                  <a:pt x="3206411" y="856342"/>
                </a:cubicBezTo>
                <a:cubicBezTo>
                  <a:pt x="3180515" y="870648"/>
                  <a:pt x="3180956" y="864759"/>
                  <a:pt x="3172172" y="859926"/>
                </a:cubicBezTo>
                <a:lnTo>
                  <a:pt x="3167260" y="861600"/>
                </a:lnTo>
                <a:lnTo>
                  <a:pt x="3160907" y="862337"/>
                </a:lnTo>
                <a:lnTo>
                  <a:pt x="3144557" y="860933"/>
                </a:lnTo>
                <a:lnTo>
                  <a:pt x="3138575" y="859842"/>
                </a:lnTo>
                <a:cubicBezTo>
                  <a:pt x="3134393" y="859301"/>
                  <a:pt x="3131532" y="859210"/>
                  <a:pt x="3129468" y="859445"/>
                </a:cubicBezTo>
                <a:lnTo>
                  <a:pt x="3129191" y="859614"/>
                </a:lnTo>
                <a:lnTo>
                  <a:pt x="3080632" y="859576"/>
                </a:lnTo>
                <a:cubicBezTo>
                  <a:pt x="3066428" y="869092"/>
                  <a:pt x="3020225" y="848520"/>
                  <a:pt x="3020075" y="867669"/>
                </a:cubicBezTo>
                <a:cubicBezTo>
                  <a:pt x="3002560" y="865266"/>
                  <a:pt x="2993991" y="856922"/>
                  <a:pt x="2996410" y="869598"/>
                </a:cubicBezTo>
                <a:cubicBezTo>
                  <a:pt x="2990543" y="869161"/>
                  <a:pt x="2986591" y="870051"/>
                  <a:pt x="2983493" y="871583"/>
                </a:cubicBezTo>
                <a:lnTo>
                  <a:pt x="2982508" y="872324"/>
                </a:lnTo>
                <a:lnTo>
                  <a:pt x="2943646" y="866671"/>
                </a:lnTo>
                <a:lnTo>
                  <a:pt x="2937624" y="860873"/>
                </a:lnTo>
                <a:lnTo>
                  <a:pt x="2900278" y="855890"/>
                </a:lnTo>
                <a:lnTo>
                  <a:pt x="2877094" y="850038"/>
                </a:lnTo>
                <a:lnTo>
                  <a:pt x="2876089" y="849428"/>
                </a:lnTo>
                <a:lnTo>
                  <a:pt x="2858491" y="836891"/>
                </a:lnTo>
                <a:lnTo>
                  <a:pt x="2853221" y="836141"/>
                </a:lnTo>
                <a:cubicBezTo>
                  <a:pt x="2845104" y="833148"/>
                  <a:pt x="2820643" y="822508"/>
                  <a:pt x="2809798" y="818931"/>
                </a:cubicBezTo>
                <a:cubicBezTo>
                  <a:pt x="2803336" y="833150"/>
                  <a:pt x="2801586" y="821927"/>
                  <a:pt x="2788143" y="814680"/>
                </a:cubicBezTo>
                <a:cubicBezTo>
                  <a:pt x="2775104" y="835149"/>
                  <a:pt x="2745218" y="807855"/>
                  <a:pt x="2726584" y="814258"/>
                </a:cubicBezTo>
                <a:cubicBezTo>
                  <a:pt x="2717002" y="808472"/>
                  <a:pt x="2706629" y="802727"/>
                  <a:pt x="2695593" y="797218"/>
                </a:cubicBezTo>
                <a:lnTo>
                  <a:pt x="2688833" y="794195"/>
                </a:lnTo>
                <a:lnTo>
                  <a:pt x="2688479" y="794303"/>
                </a:lnTo>
                <a:cubicBezTo>
                  <a:pt x="2686546" y="794003"/>
                  <a:pt x="2684146" y="793143"/>
                  <a:pt x="2680911" y="791446"/>
                </a:cubicBezTo>
                <a:lnTo>
                  <a:pt x="2676500" y="788684"/>
                </a:lnTo>
                <a:lnTo>
                  <a:pt x="2597106" y="788233"/>
                </a:lnTo>
                <a:cubicBezTo>
                  <a:pt x="2557147" y="780192"/>
                  <a:pt x="2526549" y="790205"/>
                  <a:pt x="2493284" y="771780"/>
                </a:cubicBezTo>
                <a:cubicBezTo>
                  <a:pt x="2455850" y="764319"/>
                  <a:pt x="2421460" y="764032"/>
                  <a:pt x="2391347" y="752808"/>
                </a:cubicBezTo>
                <a:cubicBezTo>
                  <a:pt x="2376903" y="755171"/>
                  <a:pt x="2364156" y="754671"/>
                  <a:pt x="2354862" y="744636"/>
                </a:cubicBezTo>
                <a:cubicBezTo>
                  <a:pt x="2319232" y="739843"/>
                  <a:pt x="2307341" y="748884"/>
                  <a:pt x="2287979" y="735811"/>
                </a:cubicBezTo>
                <a:lnTo>
                  <a:pt x="2255010" y="734698"/>
                </a:lnTo>
                <a:lnTo>
                  <a:pt x="2251535" y="736637"/>
                </a:lnTo>
                <a:lnTo>
                  <a:pt x="2245631" y="736631"/>
                </a:lnTo>
                <a:lnTo>
                  <a:pt x="2230763" y="732710"/>
                </a:lnTo>
                <a:lnTo>
                  <a:pt x="2225379" y="730591"/>
                </a:lnTo>
                <a:cubicBezTo>
                  <a:pt x="2221589" y="729370"/>
                  <a:pt x="2218976" y="728867"/>
                  <a:pt x="2217057" y="728862"/>
                </a:cubicBezTo>
                <a:lnTo>
                  <a:pt x="2216788" y="729024"/>
                </a:lnTo>
                <a:lnTo>
                  <a:pt x="2209124" y="727003"/>
                </a:lnTo>
                <a:cubicBezTo>
                  <a:pt x="2196342" y="723123"/>
                  <a:pt x="2184048" y="718901"/>
                  <a:pt x="2172459" y="714519"/>
                </a:cubicBezTo>
                <a:cubicBezTo>
                  <a:pt x="2158494" y="723838"/>
                  <a:pt x="2117863" y="700822"/>
                  <a:pt x="2115857" y="723498"/>
                </a:cubicBezTo>
                <a:cubicBezTo>
                  <a:pt x="2100018" y="718231"/>
                  <a:pt x="2092968" y="707158"/>
                  <a:pt x="2093949" y="722515"/>
                </a:cubicBezTo>
                <a:lnTo>
                  <a:pt x="2080925" y="723827"/>
                </a:lnTo>
                <a:lnTo>
                  <a:pt x="1983785" y="689896"/>
                </a:lnTo>
                <a:cubicBezTo>
                  <a:pt x="1963617" y="681381"/>
                  <a:pt x="1989851" y="680295"/>
                  <a:pt x="1959913" y="672734"/>
                </a:cubicBezTo>
                <a:cubicBezTo>
                  <a:pt x="1903668" y="678499"/>
                  <a:pt x="1860398" y="653313"/>
                  <a:pt x="1804159" y="644533"/>
                </a:cubicBezTo>
                <a:cubicBezTo>
                  <a:pt x="1743487" y="627658"/>
                  <a:pt x="1612652" y="582310"/>
                  <a:pt x="1591576" y="571258"/>
                </a:cubicBezTo>
                <a:cubicBezTo>
                  <a:pt x="1573388" y="564719"/>
                  <a:pt x="1489080" y="557055"/>
                  <a:pt x="1496826" y="568535"/>
                </a:cubicBezTo>
                <a:cubicBezTo>
                  <a:pt x="1445419" y="536648"/>
                  <a:pt x="1419299" y="553467"/>
                  <a:pt x="1356936" y="530781"/>
                </a:cubicBezTo>
                <a:lnTo>
                  <a:pt x="1269628" y="539232"/>
                </a:lnTo>
                <a:lnTo>
                  <a:pt x="1194874" y="523525"/>
                </a:lnTo>
                <a:lnTo>
                  <a:pt x="1138189" y="509746"/>
                </a:lnTo>
                <a:lnTo>
                  <a:pt x="976781" y="468644"/>
                </a:lnTo>
                <a:cubicBezTo>
                  <a:pt x="929088" y="460952"/>
                  <a:pt x="905972" y="461750"/>
                  <a:pt x="882061" y="458215"/>
                </a:cubicBezTo>
                <a:lnTo>
                  <a:pt x="833317" y="447431"/>
                </a:lnTo>
                <a:lnTo>
                  <a:pt x="827386" y="446883"/>
                </a:lnTo>
                <a:lnTo>
                  <a:pt x="786341" y="445842"/>
                </a:lnTo>
                <a:lnTo>
                  <a:pt x="725073" y="448531"/>
                </a:lnTo>
                <a:cubicBezTo>
                  <a:pt x="698064" y="451325"/>
                  <a:pt x="645372" y="459412"/>
                  <a:pt x="624284" y="462606"/>
                </a:cubicBezTo>
                <a:cubicBezTo>
                  <a:pt x="591338" y="465778"/>
                  <a:pt x="563594" y="467685"/>
                  <a:pt x="527403" y="467566"/>
                </a:cubicBezTo>
                <a:cubicBezTo>
                  <a:pt x="485975" y="450521"/>
                  <a:pt x="440521" y="474706"/>
                  <a:pt x="407139" y="461890"/>
                </a:cubicBezTo>
                <a:cubicBezTo>
                  <a:pt x="379741" y="461756"/>
                  <a:pt x="370760" y="465054"/>
                  <a:pt x="363011" y="466758"/>
                </a:cubicBezTo>
                <a:lnTo>
                  <a:pt x="360644" y="472114"/>
                </a:lnTo>
                <a:lnTo>
                  <a:pt x="347271" y="472897"/>
                </a:lnTo>
                <a:lnTo>
                  <a:pt x="344210" y="474119"/>
                </a:lnTo>
                <a:cubicBezTo>
                  <a:pt x="338378" y="476473"/>
                  <a:pt x="332503" y="478642"/>
                  <a:pt x="326160" y="480110"/>
                </a:cubicBezTo>
                <a:cubicBezTo>
                  <a:pt x="317620" y="456362"/>
                  <a:pt x="270799" y="488667"/>
                  <a:pt x="275309" y="467738"/>
                </a:cubicBezTo>
                <a:lnTo>
                  <a:pt x="251787" y="466296"/>
                </a:lnTo>
                <a:lnTo>
                  <a:pt x="229585" y="458043"/>
                </a:lnTo>
                <a:lnTo>
                  <a:pt x="218012" y="449412"/>
                </a:lnTo>
                <a:lnTo>
                  <a:pt x="133735" y="416518"/>
                </a:lnTo>
                <a:lnTo>
                  <a:pt x="77108" y="390937"/>
                </a:lnTo>
                <a:lnTo>
                  <a:pt x="65936" y="382568"/>
                </a:lnTo>
                <a:lnTo>
                  <a:pt x="49890" y="382282"/>
                </a:lnTo>
                <a:cubicBezTo>
                  <a:pt x="47699" y="382935"/>
                  <a:pt x="45800" y="383830"/>
                  <a:pt x="44249" y="384936"/>
                </a:cubicBezTo>
                <a:lnTo>
                  <a:pt x="0" y="363641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2"/>
          <p:cNvSpPr/>
          <p:nvPr/>
        </p:nvSpPr>
        <p:spPr>
          <a:xfrm>
            <a:off x="0" y="5694068"/>
            <a:ext cx="12192000" cy="1163932"/>
          </a:xfrm>
          <a:custGeom>
            <a:avLst/>
            <a:gdLst/>
            <a:ahLst/>
            <a:cxnLst/>
            <a:rect l="l" t="t" r="r" b="b"/>
            <a:pathLst>
              <a:path w="12192000" h="1163932" extrusionOk="0">
                <a:moveTo>
                  <a:pt x="2955508" y="929"/>
                </a:moveTo>
                <a:cubicBezTo>
                  <a:pt x="2962603" y="-560"/>
                  <a:pt x="2968871" y="-381"/>
                  <a:pt x="2973472" y="2369"/>
                </a:cubicBezTo>
                <a:cubicBezTo>
                  <a:pt x="2988398" y="1582"/>
                  <a:pt x="3039854" y="237"/>
                  <a:pt x="3052621" y="14030"/>
                </a:cubicBezTo>
                <a:cubicBezTo>
                  <a:pt x="3074269" y="13590"/>
                  <a:pt x="3124337" y="16403"/>
                  <a:pt x="3145220" y="16277"/>
                </a:cubicBezTo>
                <a:cubicBezTo>
                  <a:pt x="3177400" y="20825"/>
                  <a:pt x="3204801" y="-725"/>
                  <a:pt x="3233309" y="8968"/>
                </a:cubicBezTo>
                <a:cubicBezTo>
                  <a:pt x="3255675" y="17814"/>
                  <a:pt x="3297066" y="12790"/>
                  <a:pt x="3320851" y="18902"/>
                </a:cubicBezTo>
                <a:cubicBezTo>
                  <a:pt x="3329831" y="31255"/>
                  <a:pt x="3377875" y="43091"/>
                  <a:pt x="3394552" y="38279"/>
                </a:cubicBezTo>
                <a:cubicBezTo>
                  <a:pt x="3429790" y="45194"/>
                  <a:pt x="3435943" y="63076"/>
                  <a:pt x="3462252" y="68646"/>
                </a:cubicBezTo>
                <a:lnTo>
                  <a:pt x="3504799" y="93363"/>
                </a:lnTo>
                <a:lnTo>
                  <a:pt x="3568807" y="84557"/>
                </a:lnTo>
                <a:lnTo>
                  <a:pt x="3571993" y="87105"/>
                </a:lnTo>
                <a:cubicBezTo>
                  <a:pt x="3578062" y="92009"/>
                  <a:pt x="3584192" y="96609"/>
                  <a:pt x="3590879" y="100115"/>
                </a:cubicBezTo>
                <a:cubicBezTo>
                  <a:pt x="3596400" y="81013"/>
                  <a:pt x="3611075" y="86890"/>
                  <a:pt x="3623973" y="93084"/>
                </a:cubicBezTo>
                <a:lnTo>
                  <a:pt x="3636728" y="98019"/>
                </a:lnTo>
                <a:lnTo>
                  <a:pt x="3676976" y="96600"/>
                </a:lnTo>
                <a:cubicBezTo>
                  <a:pt x="3705974" y="106056"/>
                  <a:pt x="3711759" y="107306"/>
                  <a:pt x="3722653" y="115363"/>
                </a:cubicBezTo>
                <a:lnTo>
                  <a:pt x="3775112" y="98970"/>
                </a:lnTo>
                <a:lnTo>
                  <a:pt x="3932956" y="122337"/>
                </a:lnTo>
                <a:cubicBezTo>
                  <a:pt x="3980745" y="133345"/>
                  <a:pt x="4055421" y="160233"/>
                  <a:pt x="4100593" y="163834"/>
                </a:cubicBezTo>
                <a:cubicBezTo>
                  <a:pt x="4235789" y="175679"/>
                  <a:pt x="4169239" y="187722"/>
                  <a:pt x="4316364" y="177453"/>
                </a:cubicBezTo>
                <a:cubicBezTo>
                  <a:pt x="4321343" y="172718"/>
                  <a:pt x="4381395" y="166811"/>
                  <a:pt x="4387387" y="164360"/>
                </a:cubicBezTo>
                <a:lnTo>
                  <a:pt x="4427957" y="177526"/>
                </a:lnTo>
                <a:lnTo>
                  <a:pt x="4502291" y="188197"/>
                </a:lnTo>
                <a:lnTo>
                  <a:pt x="4600771" y="212143"/>
                </a:lnTo>
                <a:cubicBezTo>
                  <a:pt x="4614771" y="210903"/>
                  <a:pt x="4629325" y="210251"/>
                  <a:pt x="4644102" y="210363"/>
                </a:cubicBezTo>
                <a:lnTo>
                  <a:pt x="4652752" y="210902"/>
                </a:lnTo>
                <a:cubicBezTo>
                  <a:pt x="4652799" y="211030"/>
                  <a:pt x="4652848" y="211157"/>
                  <a:pt x="4652896" y="211286"/>
                </a:cubicBezTo>
                <a:cubicBezTo>
                  <a:pt x="4658320" y="211626"/>
                  <a:pt x="4678972" y="212192"/>
                  <a:pt x="4685303" y="212939"/>
                </a:cubicBezTo>
                <a:lnTo>
                  <a:pt x="4690886" y="215767"/>
                </a:lnTo>
                <a:lnTo>
                  <a:pt x="4725430" y="238732"/>
                </a:lnTo>
                <a:cubicBezTo>
                  <a:pt x="4737427" y="231591"/>
                  <a:pt x="4775104" y="226830"/>
                  <a:pt x="4800051" y="231099"/>
                </a:cubicBezTo>
                <a:cubicBezTo>
                  <a:pt x="4824999" y="235370"/>
                  <a:pt x="4838104" y="254681"/>
                  <a:pt x="4875115" y="264350"/>
                </a:cubicBezTo>
                <a:cubicBezTo>
                  <a:pt x="4910396" y="272074"/>
                  <a:pt x="4896976" y="272080"/>
                  <a:pt x="4936450" y="280902"/>
                </a:cubicBezTo>
                <a:cubicBezTo>
                  <a:pt x="4977972" y="291139"/>
                  <a:pt x="4987604" y="299206"/>
                  <a:pt x="5030961" y="305912"/>
                </a:cubicBezTo>
                <a:cubicBezTo>
                  <a:pt x="5067269" y="323566"/>
                  <a:pt x="5060686" y="296079"/>
                  <a:pt x="5082734" y="308581"/>
                </a:cubicBezTo>
                <a:lnTo>
                  <a:pt x="5138799" y="303800"/>
                </a:lnTo>
                <a:cubicBezTo>
                  <a:pt x="5159783" y="303972"/>
                  <a:pt x="5222232" y="329865"/>
                  <a:pt x="5259695" y="330476"/>
                </a:cubicBezTo>
                <a:cubicBezTo>
                  <a:pt x="5294177" y="331408"/>
                  <a:pt x="5329952" y="341580"/>
                  <a:pt x="5359642" y="340575"/>
                </a:cubicBezTo>
                <a:lnTo>
                  <a:pt x="5372918" y="336834"/>
                </a:lnTo>
                <a:lnTo>
                  <a:pt x="5396084" y="328268"/>
                </a:lnTo>
                <a:lnTo>
                  <a:pt x="5414292" y="320863"/>
                </a:lnTo>
                <a:cubicBezTo>
                  <a:pt x="5419283" y="317134"/>
                  <a:pt x="5483979" y="313053"/>
                  <a:pt x="5487276" y="307350"/>
                </a:cubicBezTo>
                <a:cubicBezTo>
                  <a:pt x="5545059" y="311386"/>
                  <a:pt x="5551468" y="308718"/>
                  <a:pt x="5612716" y="308118"/>
                </a:cubicBezTo>
                <a:cubicBezTo>
                  <a:pt x="5706701" y="319100"/>
                  <a:pt x="5706403" y="275903"/>
                  <a:pt x="5864813" y="257852"/>
                </a:cubicBezTo>
                <a:cubicBezTo>
                  <a:pt x="5919383" y="252630"/>
                  <a:pt x="6095366" y="235151"/>
                  <a:pt x="6151392" y="225732"/>
                </a:cubicBezTo>
                <a:cubicBezTo>
                  <a:pt x="6137061" y="192047"/>
                  <a:pt x="6183146" y="231837"/>
                  <a:pt x="6209396" y="220469"/>
                </a:cubicBezTo>
                <a:cubicBezTo>
                  <a:pt x="6229147" y="220563"/>
                  <a:pt x="6253887" y="222487"/>
                  <a:pt x="6269898" y="226300"/>
                </a:cubicBezTo>
                <a:cubicBezTo>
                  <a:pt x="6278362" y="227355"/>
                  <a:pt x="6287329" y="226959"/>
                  <a:pt x="6297029" y="224230"/>
                </a:cubicBezTo>
                <a:cubicBezTo>
                  <a:pt x="6312240" y="212407"/>
                  <a:pt x="6330874" y="209880"/>
                  <a:pt x="6352373" y="209161"/>
                </a:cubicBezTo>
                <a:lnTo>
                  <a:pt x="6353759" y="209135"/>
                </a:lnTo>
                <a:lnTo>
                  <a:pt x="6363346" y="196700"/>
                </a:lnTo>
                <a:cubicBezTo>
                  <a:pt x="6374599" y="188260"/>
                  <a:pt x="6378877" y="205848"/>
                  <a:pt x="6400681" y="204402"/>
                </a:cubicBezTo>
                <a:lnTo>
                  <a:pt x="6402041" y="207073"/>
                </a:lnTo>
                <a:lnTo>
                  <a:pt x="6424912" y="204940"/>
                </a:lnTo>
                <a:cubicBezTo>
                  <a:pt x="6440035" y="209475"/>
                  <a:pt x="6489474" y="188920"/>
                  <a:pt x="6502019" y="198788"/>
                </a:cubicBezTo>
                <a:cubicBezTo>
                  <a:pt x="6507553" y="199163"/>
                  <a:pt x="6513074" y="197832"/>
                  <a:pt x="6518229" y="197839"/>
                </a:cubicBezTo>
                <a:lnTo>
                  <a:pt x="6519089" y="198274"/>
                </a:lnTo>
                <a:lnTo>
                  <a:pt x="6561047" y="182276"/>
                </a:lnTo>
                <a:cubicBezTo>
                  <a:pt x="6576908" y="188273"/>
                  <a:pt x="6586597" y="187556"/>
                  <a:pt x="6595639" y="174596"/>
                </a:cubicBezTo>
                <a:cubicBezTo>
                  <a:pt x="6669524" y="204588"/>
                  <a:pt x="6631660" y="167763"/>
                  <a:pt x="6692265" y="171261"/>
                </a:cubicBezTo>
                <a:lnTo>
                  <a:pt x="6697219" y="171733"/>
                </a:lnTo>
                <a:lnTo>
                  <a:pt x="6713656" y="160032"/>
                </a:lnTo>
                <a:cubicBezTo>
                  <a:pt x="6713896" y="158972"/>
                  <a:pt x="6714141" y="157917"/>
                  <a:pt x="6714383" y="156857"/>
                </a:cubicBezTo>
                <a:lnTo>
                  <a:pt x="6774793" y="166145"/>
                </a:lnTo>
                <a:lnTo>
                  <a:pt x="6782112" y="161687"/>
                </a:lnTo>
                <a:lnTo>
                  <a:pt x="6822392" y="175020"/>
                </a:lnTo>
                <a:lnTo>
                  <a:pt x="6842719" y="178025"/>
                </a:lnTo>
                <a:lnTo>
                  <a:pt x="6878958" y="187256"/>
                </a:lnTo>
                <a:lnTo>
                  <a:pt x="6881972" y="184277"/>
                </a:lnTo>
                <a:lnTo>
                  <a:pt x="6889133" y="187492"/>
                </a:lnTo>
                <a:lnTo>
                  <a:pt x="6894439" y="184074"/>
                </a:lnTo>
                <a:lnTo>
                  <a:pt x="6900419" y="185342"/>
                </a:lnTo>
                <a:cubicBezTo>
                  <a:pt x="6911884" y="183619"/>
                  <a:pt x="6950507" y="175071"/>
                  <a:pt x="6963220" y="173736"/>
                </a:cubicBezTo>
                <a:lnTo>
                  <a:pt x="6976706" y="177326"/>
                </a:lnTo>
                <a:lnTo>
                  <a:pt x="6987064" y="166834"/>
                </a:lnTo>
                <a:lnTo>
                  <a:pt x="7030230" y="166147"/>
                </a:lnTo>
                <a:lnTo>
                  <a:pt x="7045014" y="175533"/>
                </a:lnTo>
                <a:lnTo>
                  <a:pt x="7058714" y="182424"/>
                </a:lnTo>
                <a:lnTo>
                  <a:pt x="7060499" y="182495"/>
                </a:lnTo>
                <a:lnTo>
                  <a:pt x="7078430" y="183225"/>
                </a:lnTo>
                <a:lnTo>
                  <a:pt x="7176563" y="179676"/>
                </a:lnTo>
                <a:lnTo>
                  <a:pt x="7205529" y="187443"/>
                </a:lnTo>
                <a:lnTo>
                  <a:pt x="7310118" y="169037"/>
                </a:lnTo>
                <a:cubicBezTo>
                  <a:pt x="7440488" y="161452"/>
                  <a:pt x="7553495" y="197026"/>
                  <a:pt x="7673859" y="156768"/>
                </a:cubicBezTo>
                <a:lnTo>
                  <a:pt x="7692748" y="167969"/>
                </a:lnTo>
                <a:lnTo>
                  <a:pt x="7715729" y="163804"/>
                </a:lnTo>
                <a:cubicBezTo>
                  <a:pt x="7811110" y="149060"/>
                  <a:pt x="7909958" y="141152"/>
                  <a:pt x="7974189" y="161251"/>
                </a:cubicBezTo>
                <a:cubicBezTo>
                  <a:pt x="8006066" y="157939"/>
                  <a:pt x="8083084" y="150326"/>
                  <a:pt x="8101969" y="150927"/>
                </a:cubicBezTo>
                <a:lnTo>
                  <a:pt x="8106826" y="146285"/>
                </a:lnTo>
                <a:lnTo>
                  <a:pt x="8162058" y="103136"/>
                </a:lnTo>
                <a:lnTo>
                  <a:pt x="8184568" y="100422"/>
                </a:lnTo>
                <a:lnTo>
                  <a:pt x="8205350" y="106344"/>
                </a:lnTo>
                <a:cubicBezTo>
                  <a:pt x="8213920" y="108834"/>
                  <a:pt x="8222826" y="111343"/>
                  <a:pt x="8228227" y="112404"/>
                </a:cubicBezTo>
                <a:lnTo>
                  <a:pt x="8229109" y="109777"/>
                </a:lnTo>
                <a:lnTo>
                  <a:pt x="8237963" y="113428"/>
                </a:lnTo>
                <a:lnTo>
                  <a:pt x="8248358" y="112494"/>
                </a:lnTo>
                <a:lnTo>
                  <a:pt x="8249309" y="113130"/>
                </a:lnTo>
                <a:lnTo>
                  <a:pt x="8249997" y="112347"/>
                </a:lnTo>
                <a:lnTo>
                  <a:pt x="8272162" y="110356"/>
                </a:lnTo>
                <a:lnTo>
                  <a:pt x="8292349" y="103912"/>
                </a:lnTo>
                <a:lnTo>
                  <a:pt x="8292491" y="103935"/>
                </a:lnTo>
                <a:cubicBezTo>
                  <a:pt x="8298009" y="104409"/>
                  <a:pt x="8303135" y="103922"/>
                  <a:pt x="8307239" y="101023"/>
                </a:cubicBezTo>
                <a:cubicBezTo>
                  <a:pt x="8317233" y="106089"/>
                  <a:pt x="8327966" y="110943"/>
                  <a:pt x="8339282" y="115374"/>
                </a:cubicBezTo>
                <a:lnTo>
                  <a:pt x="8346156" y="117659"/>
                </a:lnTo>
                <a:lnTo>
                  <a:pt x="8346467" y="117456"/>
                </a:lnTo>
                <a:cubicBezTo>
                  <a:pt x="8348336" y="117423"/>
                  <a:pt x="8350739" y="117978"/>
                  <a:pt x="8354069" y="119374"/>
                </a:cubicBezTo>
                <a:lnTo>
                  <a:pt x="8358687" y="121825"/>
                </a:lnTo>
                <a:lnTo>
                  <a:pt x="8433385" y="106101"/>
                </a:lnTo>
                <a:cubicBezTo>
                  <a:pt x="8472316" y="107679"/>
                  <a:pt x="8499361" y="89243"/>
                  <a:pt x="8533779" y="104806"/>
                </a:cubicBezTo>
                <a:cubicBezTo>
                  <a:pt x="8570237" y="106199"/>
                  <a:pt x="8602608" y="99501"/>
                  <a:pt x="8632833" y="106964"/>
                </a:cubicBezTo>
                <a:cubicBezTo>
                  <a:pt x="8646003" y="101130"/>
                  <a:pt x="8658069" y="99126"/>
                  <a:pt x="8668523" y="109411"/>
                </a:cubicBezTo>
                <a:cubicBezTo>
                  <a:pt x="8702829" y="107932"/>
                  <a:pt x="8712456" y="94511"/>
                  <a:pt x="8732893" y="106423"/>
                </a:cubicBezTo>
                <a:lnTo>
                  <a:pt x="8764071" y="101019"/>
                </a:lnTo>
                <a:lnTo>
                  <a:pt x="8767004" y="97951"/>
                </a:lnTo>
                <a:lnTo>
                  <a:pt x="8772553" y="96746"/>
                </a:lnTo>
                <a:lnTo>
                  <a:pt x="8787201" y="98465"/>
                </a:lnTo>
                <a:lnTo>
                  <a:pt x="8792624" y="99935"/>
                </a:lnTo>
                <a:cubicBezTo>
                  <a:pt x="8796395" y="100640"/>
                  <a:pt x="8798936" y="100714"/>
                  <a:pt x="8800741" y="100329"/>
                </a:cubicBezTo>
                <a:lnTo>
                  <a:pt x="8800966" y="100077"/>
                </a:lnTo>
                <a:lnTo>
                  <a:pt x="8808513" y="100962"/>
                </a:lnTo>
                <a:cubicBezTo>
                  <a:pt x="8821191" y="103057"/>
                  <a:pt x="8833467" y="105663"/>
                  <a:pt x="8845110" y="108611"/>
                </a:cubicBezTo>
                <a:cubicBezTo>
                  <a:pt x="8856640" y="94429"/>
                  <a:pt x="8898769" y="114061"/>
                  <a:pt x="8896773" y="86101"/>
                </a:cubicBezTo>
                <a:cubicBezTo>
                  <a:pt x="8912560" y="89254"/>
                  <a:pt x="8921083" y="101262"/>
                  <a:pt x="8917529" y="82805"/>
                </a:cubicBezTo>
                <a:lnTo>
                  <a:pt x="8929546" y="78543"/>
                </a:lnTo>
                <a:lnTo>
                  <a:pt x="9026654" y="99852"/>
                </a:lnTo>
                <a:lnTo>
                  <a:pt x="9040737" y="105786"/>
                </a:lnTo>
                <a:cubicBezTo>
                  <a:pt x="9045198" y="108424"/>
                  <a:pt x="9049055" y="111684"/>
                  <a:pt x="9052026" y="115808"/>
                </a:cubicBezTo>
                <a:cubicBezTo>
                  <a:pt x="9103902" y="97277"/>
                  <a:pt x="9148883" y="119005"/>
                  <a:pt x="9203241" y="118145"/>
                </a:cubicBezTo>
                <a:cubicBezTo>
                  <a:pt x="9263154" y="126206"/>
                  <a:pt x="9393882" y="154481"/>
                  <a:pt x="9415584" y="163588"/>
                </a:cubicBezTo>
                <a:cubicBezTo>
                  <a:pt x="9433796" y="167802"/>
                  <a:pt x="9514347" y="159834"/>
                  <a:pt x="9505102" y="147474"/>
                </a:cubicBezTo>
                <a:cubicBezTo>
                  <a:pt x="9558875" y="175676"/>
                  <a:pt x="9580546" y="149889"/>
                  <a:pt x="9643040" y="164665"/>
                </a:cubicBezTo>
                <a:lnTo>
                  <a:pt x="9762999" y="169055"/>
                </a:lnTo>
                <a:lnTo>
                  <a:pt x="9776183" y="168623"/>
                </a:lnTo>
                <a:lnTo>
                  <a:pt x="9780532" y="162255"/>
                </a:lnTo>
                <a:lnTo>
                  <a:pt x="9824924" y="158079"/>
                </a:lnTo>
                <a:cubicBezTo>
                  <a:pt x="9845325" y="170634"/>
                  <a:pt x="9880317" y="158344"/>
                  <a:pt x="9910588" y="160759"/>
                </a:cubicBezTo>
                <a:lnTo>
                  <a:pt x="9924173" y="165023"/>
                </a:lnTo>
                <a:lnTo>
                  <a:pt x="10010969" y="162234"/>
                </a:lnTo>
                <a:lnTo>
                  <a:pt x="10070699" y="164286"/>
                </a:lnTo>
                <a:lnTo>
                  <a:pt x="10083825" y="168444"/>
                </a:lnTo>
                <a:lnTo>
                  <a:pt x="10097932" y="161160"/>
                </a:lnTo>
                <a:cubicBezTo>
                  <a:pt x="10099580" y="159385"/>
                  <a:pt x="10100873" y="157473"/>
                  <a:pt x="10101779" y="155488"/>
                </a:cubicBezTo>
                <a:lnTo>
                  <a:pt x="10149437" y="158598"/>
                </a:lnTo>
                <a:lnTo>
                  <a:pt x="10155104" y="158045"/>
                </a:lnTo>
                <a:lnTo>
                  <a:pt x="10250982" y="135074"/>
                </a:lnTo>
                <a:cubicBezTo>
                  <a:pt x="10282349" y="124953"/>
                  <a:pt x="10324027" y="105518"/>
                  <a:pt x="10343301" y="97316"/>
                </a:cubicBezTo>
                <a:cubicBezTo>
                  <a:pt x="10346266" y="87573"/>
                  <a:pt x="10357577" y="89038"/>
                  <a:pt x="10366625" y="85860"/>
                </a:cubicBezTo>
                <a:cubicBezTo>
                  <a:pt x="10373832" y="76124"/>
                  <a:pt x="10418445" y="69199"/>
                  <a:pt x="10433505" y="71432"/>
                </a:cubicBezTo>
                <a:cubicBezTo>
                  <a:pt x="10475361" y="83650"/>
                  <a:pt x="10513941" y="44949"/>
                  <a:pt x="10547510" y="53678"/>
                </a:cubicBezTo>
                <a:cubicBezTo>
                  <a:pt x="10573283" y="48227"/>
                  <a:pt x="10581157" y="42377"/>
                  <a:pt x="10588150" y="38719"/>
                </a:cubicBezTo>
                <a:lnTo>
                  <a:pt x="10589457" y="31728"/>
                </a:lnTo>
                <a:lnTo>
                  <a:pt x="10699976" y="49777"/>
                </a:lnTo>
                <a:cubicBezTo>
                  <a:pt x="10735033" y="53897"/>
                  <a:pt x="10768025" y="45042"/>
                  <a:pt x="10812237" y="52759"/>
                </a:cubicBezTo>
                <a:lnTo>
                  <a:pt x="10869837" y="72227"/>
                </a:lnTo>
                <a:lnTo>
                  <a:pt x="10881770" y="80104"/>
                </a:lnTo>
                <a:lnTo>
                  <a:pt x="10896899" y="77163"/>
                </a:lnTo>
                <a:cubicBezTo>
                  <a:pt x="10898848" y="75922"/>
                  <a:pt x="10900479" y="74444"/>
                  <a:pt x="10901748" y="72784"/>
                </a:cubicBezTo>
                <a:lnTo>
                  <a:pt x="10947419" y="89748"/>
                </a:lnTo>
                <a:lnTo>
                  <a:pt x="10953034" y="90870"/>
                </a:lnTo>
                <a:lnTo>
                  <a:pt x="10992070" y="95273"/>
                </a:lnTo>
                <a:lnTo>
                  <a:pt x="11112372" y="88679"/>
                </a:lnTo>
                <a:cubicBezTo>
                  <a:pt x="11108439" y="74830"/>
                  <a:pt x="11140018" y="97031"/>
                  <a:pt x="11147719" y="86992"/>
                </a:cubicBezTo>
                <a:cubicBezTo>
                  <a:pt x="11152509" y="78401"/>
                  <a:pt x="11163205" y="83136"/>
                  <a:pt x="11172617" y="82697"/>
                </a:cubicBezTo>
                <a:cubicBezTo>
                  <a:pt x="11181525" y="75359"/>
                  <a:pt x="11226208" y="81688"/>
                  <a:pt x="11240397" y="88262"/>
                </a:cubicBezTo>
                <a:cubicBezTo>
                  <a:pt x="11249960" y="94287"/>
                  <a:pt x="11259949" y="97164"/>
                  <a:pt x="11270034" y="98379"/>
                </a:cubicBezTo>
                <a:lnTo>
                  <a:pt x="11293091" y="98474"/>
                </a:lnTo>
                <a:lnTo>
                  <a:pt x="11310949" y="104274"/>
                </a:lnTo>
                <a:lnTo>
                  <a:pt x="11345279" y="101883"/>
                </a:lnTo>
                <a:lnTo>
                  <a:pt x="11354597" y="104385"/>
                </a:lnTo>
                <a:lnTo>
                  <a:pt x="11367725" y="104431"/>
                </a:lnTo>
                <a:lnTo>
                  <a:pt x="11399832" y="117048"/>
                </a:lnTo>
                <a:cubicBezTo>
                  <a:pt x="11426330" y="131555"/>
                  <a:pt x="11452641" y="150886"/>
                  <a:pt x="11487595" y="158754"/>
                </a:cubicBezTo>
                <a:cubicBezTo>
                  <a:pt x="11515406" y="151514"/>
                  <a:pt x="11531776" y="244887"/>
                  <a:pt x="11590850" y="244984"/>
                </a:cubicBezTo>
                <a:cubicBezTo>
                  <a:pt x="11687863" y="198241"/>
                  <a:pt x="11587614" y="291800"/>
                  <a:pt x="11736204" y="283941"/>
                </a:cubicBezTo>
                <a:cubicBezTo>
                  <a:pt x="11744762" y="275580"/>
                  <a:pt x="11762511" y="286184"/>
                  <a:pt x="11760331" y="298368"/>
                </a:cubicBezTo>
                <a:cubicBezTo>
                  <a:pt x="11769810" y="295289"/>
                  <a:pt x="11817448" y="290644"/>
                  <a:pt x="11819139" y="310575"/>
                </a:cubicBezTo>
                <a:lnTo>
                  <a:pt x="11821967" y="312222"/>
                </a:lnTo>
                <a:lnTo>
                  <a:pt x="11847125" y="303833"/>
                </a:lnTo>
                <a:cubicBezTo>
                  <a:pt x="11890550" y="301151"/>
                  <a:pt x="11927400" y="329991"/>
                  <a:pt x="11980134" y="328343"/>
                </a:cubicBezTo>
                <a:cubicBezTo>
                  <a:pt x="11999877" y="317657"/>
                  <a:pt x="12100908" y="364667"/>
                  <a:pt x="12174576" y="382540"/>
                </a:cubicBezTo>
                <a:lnTo>
                  <a:pt x="12192000" y="385665"/>
                </a:lnTo>
                <a:lnTo>
                  <a:pt x="12192000" y="1163932"/>
                </a:lnTo>
                <a:lnTo>
                  <a:pt x="0" y="1163932"/>
                </a:lnTo>
                <a:lnTo>
                  <a:pt x="0" y="489977"/>
                </a:lnTo>
                <a:lnTo>
                  <a:pt x="5331" y="489229"/>
                </a:lnTo>
                <a:cubicBezTo>
                  <a:pt x="18193" y="486710"/>
                  <a:pt x="30228" y="483363"/>
                  <a:pt x="39902" y="478716"/>
                </a:cubicBezTo>
                <a:lnTo>
                  <a:pt x="117880" y="427388"/>
                </a:lnTo>
                <a:lnTo>
                  <a:pt x="238140" y="385729"/>
                </a:lnTo>
                <a:lnTo>
                  <a:pt x="249589" y="385949"/>
                </a:lnTo>
                <a:lnTo>
                  <a:pt x="296963" y="362534"/>
                </a:lnTo>
                <a:cubicBezTo>
                  <a:pt x="312678" y="353496"/>
                  <a:pt x="327245" y="343226"/>
                  <a:pt x="339235" y="330857"/>
                </a:cubicBezTo>
                <a:cubicBezTo>
                  <a:pt x="358017" y="316348"/>
                  <a:pt x="430593" y="324331"/>
                  <a:pt x="447152" y="333855"/>
                </a:cubicBezTo>
                <a:cubicBezTo>
                  <a:pt x="455944" y="335789"/>
                  <a:pt x="465515" y="339134"/>
                  <a:pt x="475247" y="343146"/>
                </a:cubicBezTo>
                <a:lnTo>
                  <a:pt x="477967" y="344392"/>
                </a:lnTo>
                <a:lnTo>
                  <a:pt x="527683" y="339655"/>
                </a:lnTo>
                <a:lnTo>
                  <a:pt x="703732" y="323031"/>
                </a:lnTo>
                <a:cubicBezTo>
                  <a:pt x="746107" y="337252"/>
                  <a:pt x="806181" y="307763"/>
                  <a:pt x="853391" y="310023"/>
                </a:cubicBezTo>
                <a:cubicBezTo>
                  <a:pt x="890324" y="307038"/>
                  <a:pt x="911072" y="307293"/>
                  <a:pt x="925332" y="305118"/>
                </a:cubicBezTo>
                <a:lnTo>
                  <a:pt x="941286" y="295364"/>
                </a:lnTo>
                <a:lnTo>
                  <a:pt x="950845" y="293027"/>
                </a:lnTo>
                <a:lnTo>
                  <a:pt x="953292" y="287324"/>
                </a:lnTo>
                <a:lnTo>
                  <a:pt x="967499" y="280192"/>
                </a:lnTo>
                <a:cubicBezTo>
                  <a:pt x="972860" y="278300"/>
                  <a:pt x="978671" y="277177"/>
                  <a:pt x="985161" y="277297"/>
                </a:cubicBezTo>
                <a:cubicBezTo>
                  <a:pt x="1006876" y="286454"/>
                  <a:pt x="1042482" y="256677"/>
                  <a:pt x="1069267" y="269198"/>
                </a:cubicBezTo>
                <a:cubicBezTo>
                  <a:pt x="1094808" y="265150"/>
                  <a:pt x="1122462" y="257023"/>
                  <a:pt x="1138407" y="252999"/>
                </a:cubicBezTo>
                <a:cubicBezTo>
                  <a:pt x="1144898" y="243390"/>
                  <a:pt x="1166843" y="255604"/>
                  <a:pt x="1164931" y="245054"/>
                </a:cubicBezTo>
                <a:cubicBezTo>
                  <a:pt x="1180564" y="253372"/>
                  <a:pt x="1196701" y="233033"/>
                  <a:pt x="1211622" y="227108"/>
                </a:cubicBezTo>
                <a:cubicBezTo>
                  <a:pt x="1223659" y="235648"/>
                  <a:pt x="1243095" y="214792"/>
                  <a:pt x="1274567" y="209812"/>
                </a:cubicBezTo>
                <a:cubicBezTo>
                  <a:pt x="1293468" y="207689"/>
                  <a:pt x="1311321" y="214329"/>
                  <a:pt x="1325029" y="214369"/>
                </a:cubicBezTo>
                <a:cubicBezTo>
                  <a:pt x="1338735" y="214409"/>
                  <a:pt x="1348238" y="204450"/>
                  <a:pt x="1356805" y="210054"/>
                </a:cubicBezTo>
                <a:cubicBezTo>
                  <a:pt x="1397191" y="226080"/>
                  <a:pt x="1434108" y="220864"/>
                  <a:pt x="1468752" y="221036"/>
                </a:cubicBezTo>
                <a:lnTo>
                  <a:pt x="1650750" y="171522"/>
                </a:lnTo>
                <a:cubicBezTo>
                  <a:pt x="1648963" y="175128"/>
                  <a:pt x="1647366" y="179078"/>
                  <a:pt x="1655056" y="178538"/>
                </a:cubicBezTo>
                <a:cubicBezTo>
                  <a:pt x="1671361" y="175610"/>
                  <a:pt x="1673472" y="191103"/>
                  <a:pt x="1683220" y="176084"/>
                </a:cubicBezTo>
                <a:lnTo>
                  <a:pt x="1685599" y="171820"/>
                </a:lnTo>
                <a:lnTo>
                  <a:pt x="1689230" y="171091"/>
                </a:lnTo>
                <a:cubicBezTo>
                  <a:pt x="1691077" y="171209"/>
                  <a:pt x="1691927" y="172238"/>
                  <a:pt x="1691052" y="175010"/>
                </a:cubicBezTo>
                <a:cubicBezTo>
                  <a:pt x="1708143" y="163422"/>
                  <a:pt x="1721518" y="180819"/>
                  <a:pt x="1735783" y="183832"/>
                </a:cubicBezTo>
                <a:cubicBezTo>
                  <a:pt x="1749257" y="172743"/>
                  <a:pt x="1765900" y="189995"/>
                  <a:pt x="1797102" y="188721"/>
                </a:cubicBezTo>
                <a:cubicBezTo>
                  <a:pt x="1811926" y="175989"/>
                  <a:pt x="1818113" y="188014"/>
                  <a:pt x="1845638" y="170206"/>
                </a:cubicBezTo>
                <a:cubicBezTo>
                  <a:pt x="1846487" y="171605"/>
                  <a:pt x="1847613" y="172863"/>
                  <a:pt x="1848980" y="173948"/>
                </a:cubicBezTo>
                <a:cubicBezTo>
                  <a:pt x="1856916" y="180245"/>
                  <a:pt x="1871067" y="179345"/>
                  <a:pt x="1880587" y="171938"/>
                </a:cubicBezTo>
                <a:cubicBezTo>
                  <a:pt x="1923931" y="147552"/>
                  <a:pt x="1960626" y="145420"/>
                  <a:pt x="1995803" y="138279"/>
                </a:cubicBezTo>
                <a:cubicBezTo>
                  <a:pt x="2035252" y="132570"/>
                  <a:pt x="2005733" y="159108"/>
                  <a:pt x="2057448" y="135082"/>
                </a:cubicBezTo>
                <a:lnTo>
                  <a:pt x="2119088" y="119940"/>
                </a:lnTo>
                <a:lnTo>
                  <a:pt x="2138831" y="122626"/>
                </a:lnTo>
                <a:lnTo>
                  <a:pt x="2174180" y="117121"/>
                </a:lnTo>
                <a:lnTo>
                  <a:pt x="2214259" y="116974"/>
                </a:lnTo>
                <a:cubicBezTo>
                  <a:pt x="2231866" y="115824"/>
                  <a:pt x="2248895" y="113224"/>
                  <a:pt x="2264911" y="108071"/>
                </a:cubicBezTo>
                <a:lnTo>
                  <a:pt x="2298963" y="107788"/>
                </a:lnTo>
                <a:cubicBezTo>
                  <a:pt x="2352919" y="99467"/>
                  <a:pt x="2408915" y="93907"/>
                  <a:pt x="2454058" y="73698"/>
                </a:cubicBezTo>
                <a:cubicBezTo>
                  <a:pt x="2493261" y="67427"/>
                  <a:pt x="2507044" y="73914"/>
                  <a:pt x="2534188" y="70162"/>
                </a:cubicBezTo>
                <a:cubicBezTo>
                  <a:pt x="2561369" y="61552"/>
                  <a:pt x="2595762" y="55004"/>
                  <a:pt x="2616912" y="51189"/>
                </a:cubicBezTo>
                <a:lnTo>
                  <a:pt x="2698592" y="42305"/>
                </a:lnTo>
                <a:lnTo>
                  <a:pt x="2891953" y="34973"/>
                </a:lnTo>
                <a:cubicBezTo>
                  <a:pt x="2905485" y="24878"/>
                  <a:pt x="2934220" y="5398"/>
                  <a:pt x="2955508" y="929"/>
                </a:cubicBez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3"/>
          <p:cNvSpPr/>
          <p:nvPr/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3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447646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BEHAVIOUR (1)</a:t>
            </a:r>
            <a:endParaRPr/>
          </a:p>
        </p:txBody>
      </p:sp>
      <p:sp>
        <p:nvSpPr>
          <p:cNvPr id="230" name="Google Shape;230;p23"/>
          <p:cNvSpPr txBox="1">
            <a:spLocks noGrp="1"/>
          </p:cNvSpPr>
          <p:nvPr>
            <p:ph type="body" idx="1"/>
          </p:nvPr>
        </p:nvSpPr>
        <p:spPr>
          <a:xfrm>
            <a:off x="1050879" y="2163685"/>
            <a:ext cx="3875963" cy="4107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Recognition Board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Stickers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Pompoms= Whole Class Reward!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Head Teacher Recognition</a:t>
            </a:r>
            <a:endParaRPr/>
          </a:p>
          <a:p>
            <a:pPr marL="228600" lvl="0" indent="-127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endParaRPr/>
          </a:p>
        </p:txBody>
      </p:sp>
      <p:pic>
        <p:nvPicPr>
          <p:cNvPr id="231" name="Google Shape;231;p23"/>
          <p:cNvPicPr preferRelativeResize="0"/>
          <p:nvPr/>
        </p:nvPicPr>
        <p:blipFill rotWithShape="1">
          <a:blip r:embed="rId3">
            <a:alphaModFix/>
          </a:blip>
          <a:srcRect l="24033" r="19132" b="-1"/>
          <a:stretch/>
        </p:blipFill>
        <p:spPr>
          <a:xfrm>
            <a:off x="5251840" y="10"/>
            <a:ext cx="6940161" cy="6868876"/>
          </a:xfrm>
          <a:custGeom>
            <a:avLst/>
            <a:gdLst/>
            <a:ahLst/>
            <a:cxnLst/>
            <a:rect l="l" t="t" r="r" b="b"/>
            <a:pathLst>
              <a:path w="6940161" h="6857999" extrusionOk="0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4"/>
          <p:cNvSpPr/>
          <p:nvPr/>
        </p:nvSpPr>
        <p:spPr>
          <a:xfrm>
            <a:off x="1" y="0"/>
            <a:ext cx="6127689" cy="6858000"/>
          </a:xfrm>
          <a:custGeom>
            <a:avLst/>
            <a:gdLst/>
            <a:ahLst/>
            <a:cxnLst/>
            <a:rect l="l" t="t" r="r" b="b"/>
            <a:pathLst>
              <a:path w="6127689" h="6858000" extrusionOk="0">
                <a:moveTo>
                  <a:pt x="0" y="0"/>
                </a:moveTo>
                <a:lnTo>
                  <a:pt x="4965888" y="0"/>
                </a:lnTo>
                <a:lnTo>
                  <a:pt x="4967767" y="7930"/>
                </a:lnTo>
                <a:cubicBezTo>
                  <a:pt x="4971201" y="21562"/>
                  <a:pt x="4974810" y="33728"/>
                  <a:pt x="4979444" y="43921"/>
                </a:cubicBezTo>
                <a:cubicBezTo>
                  <a:pt x="4985485" y="79063"/>
                  <a:pt x="5004752" y="75153"/>
                  <a:pt x="5021173" y="123738"/>
                </a:cubicBezTo>
                <a:cubicBezTo>
                  <a:pt x="5017020" y="148462"/>
                  <a:pt x="5076148" y="247006"/>
                  <a:pt x="5075458" y="264355"/>
                </a:cubicBezTo>
                <a:cubicBezTo>
                  <a:pt x="5080172" y="263373"/>
                  <a:pt x="5084375" y="273006"/>
                  <a:pt x="5081175" y="277448"/>
                </a:cubicBezTo>
                <a:cubicBezTo>
                  <a:pt x="5078869" y="356637"/>
                  <a:pt x="5114661" y="304542"/>
                  <a:pt x="5097011" y="355616"/>
                </a:cubicBezTo>
                <a:cubicBezTo>
                  <a:pt x="5097344" y="387149"/>
                  <a:pt x="5151562" y="375276"/>
                  <a:pt x="5130982" y="412030"/>
                </a:cubicBezTo>
                <a:cubicBezTo>
                  <a:pt x="5137437" y="449579"/>
                  <a:pt x="5161503" y="469367"/>
                  <a:pt x="5153000" y="507134"/>
                </a:cubicBezTo>
                <a:cubicBezTo>
                  <a:pt x="5159130" y="542272"/>
                  <a:pt x="5172528" y="570912"/>
                  <a:pt x="5171282" y="602071"/>
                </a:cubicBezTo>
                <a:cubicBezTo>
                  <a:pt x="5179848" y="612727"/>
                  <a:pt x="5184350" y="623560"/>
                  <a:pt x="5176196" y="636822"/>
                </a:cubicBezTo>
                <a:lnTo>
                  <a:pt x="5189051" y="782518"/>
                </a:lnTo>
                <a:cubicBezTo>
                  <a:pt x="5204031" y="772261"/>
                  <a:pt x="5195913" y="819606"/>
                  <a:pt x="5210428" y="815772"/>
                </a:cubicBezTo>
                <a:cubicBezTo>
                  <a:pt x="5194483" y="838533"/>
                  <a:pt x="5221596" y="837339"/>
                  <a:pt x="5221088" y="860193"/>
                </a:cubicBezTo>
                <a:cubicBezTo>
                  <a:pt x="5224484" y="884457"/>
                  <a:pt x="5234151" y="922215"/>
                  <a:pt x="5230806" y="961354"/>
                </a:cubicBezTo>
                <a:cubicBezTo>
                  <a:pt x="5225751" y="1002829"/>
                  <a:pt x="5227328" y="1047212"/>
                  <a:pt x="5201018" y="1095027"/>
                </a:cubicBezTo>
                <a:cubicBezTo>
                  <a:pt x="5192594" y="1105100"/>
                  <a:pt x="5193101" y="1122201"/>
                  <a:pt x="5202153" y="1133224"/>
                </a:cubicBezTo>
                <a:cubicBezTo>
                  <a:pt x="5203711" y="1135121"/>
                  <a:pt x="5205468" y="1136762"/>
                  <a:pt x="5207370" y="1138097"/>
                </a:cubicBezTo>
                <a:cubicBezTo>
                  <a:pt x="5187666" y="1167974"/>
                  <a:pt x="5203894" y="1178068"/>
                  <a:pt x="5189234" y="1193495"/>
                </a:cubicBezTo>
                <a:cubicBezTo>
                  <a:pt x="5191271" y="1231351"/>
                  <a:pt x="5215468" y="1255324"/>
                  <a:pt x="5202769" y="1269450"/>
                </a:cubicBezTo>
                <a:cubicBezTo>
                  <a:pt x="5208891" y="1296866"/>
                  <a:pt x="5220794" y="1339415"/>
                  <a:pt x="5225968" y="1357994"/>
                </a:cubicBezTo>
                <a:cubicBezTo>
                  <a:pt x="5235560" y="1363307"/>
                  <a:pt x="5232085" y="1372395"/>
                  <a:pt x="5233819" y="1380922"/>
                </a:cubicBezTo>
                <a:cubicBezTo>
                  <a:pt x="5242666" y="1389799"/>
                  <a:pt x="5242140" y="1429309"/>
                  <a:pt x="5237226" y="1441327"/>
                </a:cubicBezTo>
                <a:lnTo>
                  <a:pt x="5255653" y="1524712"/>
                </a:lnTo>
                <a:lnTo>
                  <a:pt x="5263491" y="1642938"/>
                </a:lnTo>
                <a:cubicBezTo>
                  <a:pt x="5233312" y="1645260"/>
                  <a:pt x="5288520" y="1697357"/>
                  <a:pt x="5261314" y="1689177"/>
                </a:cubicBezTo>
                <a:cubicBezTo>
                  <a:pt x="5268201" y="1720862"/>
                  <a:pt x="5229281" y="1738425"/>
                  <a:pt x="5259788" y="1768516"/>
                </a:cubicBezTo>
                <a:cubicBezTo>
                  <a:pt x="5250286" y="1824969"/>
                  <a:pt x="5279958" y="1903508"/>
                  <a:pt x="5255696" y="1953770"/>
                </a:cubicBezTo>
                <a:cubicBezTo>
                  <a:pt x="5254497" y="2018939"/>
                  <a:pt x="5251158" y="2034824"/>
                  <a:pt x="5252592" y="2092210"/>
                </a:cubicBezTo>
                <a:cubicBezTo>
                  <a:pt x="5258568" y="2139817"/>
                  <a:pt x="5240206" y="2181656"/>
                  <a:pt x="5264303" y="2225157"/>
                </a:cubicBezTo>
                <a:cubicBezTo>
                  <a:pt x="5260297" y="2228216"/>
                  <a:pt x="5257274" y="2231958"/>
                  <a:pt x="5254949" y="2236160"/>
                </a:cubicBezTo>
                <a:lnTo>
                  <a:pt x="5250104" y="2249166"/>
                </a:lnTo>
                <a:lnTo>
                  <a:pt x="5251214" y="2250944"/>
                </a:lnTo>
                <a:cubicBezTo>
                  <a:pt x="5253477" y="2258683"/>
                  <a:pt x="5252724" y="2263338"/>
                  <a:pt x="5250644" y="2266619"/>
                </a:cubicBezTo>
                <a:lnTo>
                  <a:pt x="5293877" y="2368649"/>
                </a:lnTo>
                <a:lnTo>
                  <a:pt x="5311338" y="2404034"/>
                </a:lnTo>
                <a:cubicBezTo>
                  <a:pt x="5310997" y="2405674"/>
                  <a:pt x="5338704" y="2463412"/>
                  <a:pt x="5338366" y="2465052"/>
                </a:cubicBezTo>
                <a:cubicBezTo>
                  <a:pt x="5342744" y="2497318"/>
                  <a:pt x="5359740" y="2532873"/>
                  <a:pt x="5371263" y="2586413"/>
                </a:cubicBezTo>
                <a:lnTo>
                  <a:pt x="5407503" y="2786290"/>
                </a:lnTo>
                <a:cubicBezTo>
                  <a:pt x="5407454" y="2786708"/>
                  <a:pt x="5407404" y="2787125"/>
                  <a:pt x="5407356" y="2787545"/>
                </a:cubicBezTo>
                <a:lnTo>
                  <a:pt x="5411130" y="2788640"/>
                </a:lnTo>
                <a:lnTo>
                  <a:pt x="5416439" y="2805666"/>
                </a:lnTo>
                <a:lnTo>
                  <a:pt x="5416589" y="2810822"/>
                </a:lnTo>
                <a:cubicBezTo>
                  <a:pt x="5416997" y="2814266"/>
                  <a:pt x="5417656" y="2816415"/>
                  <a:pt x="5418542" y="2817745"/>
                </a:cubicBezTo>
                <a:lnTo>
                  <a:pt x="5418847" y="2817825"/>
                </a:lnTo>
                <a:lnTo>
                  <a:pt x="5457023" y="2858292"/>
                </a:lnTo>
                <a:cubicBezTo>
                  <a:pt x="5466876" y="2878841"/>
                  <a:pt x="5469564" y="2932280"/>
                  <a:pt x="5479298" y="2947791"/>
                </a:cubicBezTo>
                <a:lnTo>
                  <a:pt x="5481770" y="2951352"/>
                </a:lnTo>
                <a:cubicBezTo>
                  <a:pt x="5482228" y="2957449"/>
                  <a:pt x="5482439" y="2978179"/>
                  <a:pt x="5482045" y="2984371"/>
                </a:cubicBezTo>
                <a:cubicBezTo>
                  <a:pt x="5482168" y="2990940"/>
                  <a:pt x="5482292" y="2997510"/>
                  <a:pt x="5482415" y="3004079"/>
                </a:cubicBezTo>
                <a:cubicBezTo>
                  <a:pt x="5482112" y="3034481"/>
                  <a:pt x="5504247" y="3092933"/>
                  <a:pt x="5503944" y="3123335"/>
                </a:cubicBezTo>
                <a:cubicBezTo>
                  <a:pt x="5512347" y="3181628"/>
                  <a:pt x="5502720" y="3208390"/>
                  <a:pt x="5516007" y="3258473"/>
                </a:cubicBezTo>
                <a:cubicBezTo>
                  <a:pt x="5517209" y="3275473"/>
                  <a:pt x="5557675" y="3358410"/>
                  <a:pt x="5566839" y="3345295"/>
                </a:cubicBezTo>
                <a:cubicBezTo>
                  <a:pt x="5558189" y="3388122"/>
                  <a:pt x="5575932" y="3469179"/>
                  <a:pt x="5589758" y="3506453"/>
                </a:cubicBezTo>
                <a:lnTo>
                  <a:pt x="5596144" y="3534624"/>
                </a:lnTo>
                <a:lnTo>
                  <a:pt x="5597750" y="3534129"/>
                </a:lnTo>
                <a:lnTo>
                  <a:pt x="5599700" y="3547221"/>
                </a:lnTo>
                <a:lnTo>
                  <a:pt x="5615031" y="3557482"/>
                </a:lnTo>
                <a:cubicBezTo>
                  <a:pt x="5622322" y="3565237"/>
                  <a:pt x="5608117" y="3566741"/>
                  <a:pt x="5618377" y="3588431"/>
                </a:cubicBezTo>
                <a:lnTo>
                  <a:pt x="5612155" y="3589869"/>
                </a:lnTo>
                <a:lnTo>
                  <a:pt x="5620843" y="3606745"/>
                </a:lnTo>
                <a:cubicBezTo>
                  <a:pt x="5634271" y="3628477"/>
                  <a:pt x="5649623" y="3650128"/>
                  <a:pt x="5655472" y="3678877"/>
                </a:cubicBezTo>
                <a:cubicBezTo>
                  <a:pt x="5693455" y="3693882"/>
                  <a:pt x="5662980" y="3690858"/>
                  <a:pt x="5680448" y="3717760"/>
                </a:cubicBezTo>
                <a:cubicBezTo>
                  <a:pt x="5653248" y="3721999"/>
                  <a:pt x="5709119" y="3746558"/>
                  <a:pt x="5683015" y="3762025"/>
                </a:cubicBezTo>
                <a:cubicBezTo>
                  <a:pt x="5687021" y="3766429"/>
                  <a:pt x="5691727" y="3770209"/>
                  <a:pt x="5696643" y="3773888"/>
                </a:cubicBezTo>
                <a:lnTo>
                  <a:pt x="5699203" y="3775823"/>
                </a:lnTo>
                <a:lnTo>
                  <a:pt x="5704824" y="3785966"/>
                </a:lnTo>
                <a:lnTo>
                  <a:pt x="5712204" y="3785830"/>
                </a:lnTo>
                <a:lnTo>
                  <a:pt x="5724816" y="3798949"/>
                </a:lnTo>
                <a:cubicBezTo>
                  <a:pt x="5728644" y="3804324"/>
                  <a:pt x="5731713" y="3810654"/>
                  <a:pt x="5733539" y="3818457"/>
                </a:cubicBezTo>
                <a:cubicBezTo>
                  <a:pt x="5729478" y="3849252"/>
                  <a:pt x="5774934" y="3875758"/>
                  <a:pt x="5768491" y="3914399"/>
                </a:cubicBezTo>
                <a:cubicBezTo>
                  <a:pt x="5768399" y="3927909"/>
                  <a:pt x="5782052" y="3965459"/>
                  <a:pt x="5793123" y="3969952"/>
                </a:cubicBezTo>
                <a:cubicBezTo>
                  <a:pt x="5797717" y="3977244"/>
                  <a:pt x="5797864" y="3987352"/>
                  <a:pt x="5808321" y="3988153"/>
                </a:cubicBezTo>
                <a:cubicBezTo>
                  <a:pt x="5821475" y="3990747"/>
                  <a:pt x="5813923" y="4023455"/>
                  <a:pt x="5825621" y="4015525"/>
                </a:cubicBezTo>
                <a:cubicBezTo>
                  <a:pt x="5820685" y="4038617"/>
                  <a:pt x="5849248" y="4046966"/>
                  <a:pt x="5860672" y="4061579"/>
                </a:cubicBezTo>
                <a:cubicBezTo>
                  <a:pt x="5857527" y="4071042"/>
                  <a:pt x="5863500" y="4078774"/>
                  <a:pt x="5872173" y="4088497"/>
                </a:cubicBezTo>
                <a:lnTo>
                  <a:pt x="5883705" y="4101899"/>
                </a:lnTo>
                <a:lnTo>
                  <a:pt x="5885314" y="4108387"/>
                </a:lnTo>
                <a:cubicBezTo>
                  <a:pt x="5888135" y="4116007"/>
                  <a:pt x="5891367" y="4122787"/>
                  <a:pt x="5894095" y="4128857"/>
                </a:cubicBezTo>
                <a:lnTo>
                  <a:pt x="5898339" y="4140800"/>
                </a:lnTo>
                <a:lnTo>
                  <a:pt x="5899734" y="4145632"/>
                </a:lnTo>
                <a:lnTo>
                  <a:pt x="5903513" y="4187661"/>
                </a:lnTo>
                <a:cubicBezTo>
                  <a:pt x="5905616" y="4194701"/>
                  <a:pt x="5914174" y="4205003"/>
                  <a:pt x="5917114" y="4213096"/>
                </a:cubicBezTo>
                <a:cubicBezTo>
                  <a:pt x="5927403" y="4210909"/>
                  <a:pt x="5920305" y="4225649"/>
                  <a:pt x="5921153" y="4236222"/>
                </a:cubicBezTo>
                <a:lnTo>
                  <a:pt x="5924233" y="4242060"/>
                </a:lnTo>
                <a:cubicBezTo>
                  <a:pt x="5925526" y="4252852"/>
                  <a:pt x="5926396" y="4284577"/>
                  <a:pt x="5928910" y="4300973"/>
                </a:cubicBezTo>
                <a:lnTo>
                  <a:pt x="5939320" y="4340435"/>
                </a:lnTo>
                <a:lnTo>
                  <a:pt x="5946705" y="4428051"/>
                </a:lnTo>
                <a:cubicBezTo>
                  <a:pt x="5946117" y="4435885"/>
                  <a:pt x="5947179" y="4442831"/>
                  <a:pt x="5949261" y="4449185"/>
                </a:cubicBezTo>
                <a:lnTo>
                  <a:pt x="5957504" y="4465911"/>
                </a:lnTo>
                <a:lnTo>
                  <a:pt x="5964689" y="4468532"/>
                </a:lnTo>
                <a:lnTo>
                  <a:pt x="5967062" y="4479923"/>
                </a:lnTo>
                <a:lnTo>
                  <a:pt x="5968960" y="4482655"/>
                </a:lnTo>
                <a:cubicBezTo>
                  <a:pt x="5972608" y="4487856"/>
                  <a:pt x="5976020" y="4493074"/>
                  <a:pt x="5978567" y="4498605"/>
                </a:cubicBezTo>
                <a:cubicBezTo>
                  <a:pt x="5980425" y="4515677"/>
                  <a:pt x="5976844" y="4551935"/>
                  <a:pt x="5980106" y="4585087"/>
                </a:cubicBezTo>
                <a:cubicBezTo>
                  <a:pt x="5974057" y="4642154"/>
                  <a:pt x="6019275" y="4645589"/>
                  <a:pt x="5998138" y="4697518"/>
                </a:cubicBezTo>
                <a:cubicBezTo>
                  <a:pt x="6009496" y="4687218"/>
                  <a:pt x="6015186" y="4770003"/>
                  <a:pt x="6013516" y="4786619"/>
                </a:cubicBezTo>
                <a:cubicBezTo>
                  <a:pt x="6058736" y="4748108"/>
                  <a:pt x="5986565" y="4861301"/>
                  <a:pt x="6025404" y="4858148"/>
                </a:cubicBezTo>
                <a:cubicBezTo>
                  <a:pt x="6024437" y="4913684"/>
                  <a:pt x="6011369" y="4918877"/>
                  <a:pt x="6007749" y="4964715"/>
                </a:cubicBezTo>
                <a:cubicBezTo>
                  <a:pt x="6006922" y="5026666"/>
                  <a:pt x="6006096" y="5088616"/>
                  <a:pt x="6005269" y="5150567"/>
                </a:cubicBezTo>
                <a:lnTo>
                  <a:pt x="6001127" y="5164609"/>
                </a:lnTo>
                <a:lnTo>
                  <a:pt x="5996647" y="5185640"/>
                </a:lnTo>
                <a:lnTo>
                  <a:pt x="5998514" y="5189673"/>
                </a:lnTo>
                <a:lnTo>
                  <a:pt x="6018409" y="5227157"/>
                </a:lnTo>
                <a:lnTo>
                  <a:pt x="6036748" y="5322752"/>
                </a:lnTo>
                <a:lnTo>
                  <a:pt x="6036943" y="5329480"/>
                </a:lnTo>
                <a:lnTo>
                  <a:pt x="6037236" y="5329634"/>
                </a:lnTo>
                <a:cubicBezTo>
                  <a:pt x="6037896" y="5331133"/>
                  <a:pt x="6038191" y="5333359"/>
                  <a:pt x="6038019" y="5336764"/>
                </a:cubicBezTo>
                <a:cubicBezTo>
                  <a:pt x="6037779" y="5338427"/>
                  <a:pt x="6037537" y="5340090"/>
                  <a:pt x="6037298" y="5341753"/>
                </a:cubicBezTo>
                <a:cubicBezTo>
                  <a:pt x="6037424" y="5346104"/>
                  <a:pt x="6037551" y="5350456"/>
                  <a:pt x="6037677" y="5354807"/>
                </a:cubicBezTo>
                <a:lnTo>
                  <a:pt x="6039728" y="5359416"/>
                </a:lnTo>
                <a:lnTo>
                  <a:pt x="6043311" y="5361407"/>
                </a:lnTo>
                <a:cubicBezTo>
                  <a:pt x="6043191" y="5361797"/>
                  <a:pt x="6043071" y="5362187"/>
                  <a:pt x="6042954" y="5362576"/>
                </a:cubicBezTo>
                <a:cubicBezTo>
                  <a:pt x="6037098" y="5371071"/>
                  <a:pt x="6028284" y="5372871"/>
                  <a:pt x="6053435" y="5387547"/>
                </a:cubicBezTo>
                <a:cubicBezTo>
                  <a:pt x="6044173" y="5407499"/>
                  <a:pt x="6059388" y="5413428"/>
                  <a:pt x="6065933" y="5443002"/>
                </a:cubicBezTo>
                <a:cubicBezTo>
                  <a:pt x="6056882" y="5453977"/>
                  <a:pt x="6060713" y="5464106"/>
                  <a:pt x="6068640" y="5474503"/>
                </a:cubicBezTo>
                <a:cubicBezTo>
                  <a:pt x="6065387" y="5502156"/>
                  <a:pt x="6077015" y="5529097"/>
                  <a:pt x="6080922" y="5561070"/>
                </a:cubicBezTo>
                <a:cubicBezTo>
                  <a:pt x="6069952" y="5593856"/>
                  <a:pt x="6092872" y="5614018"/>
                  <a:pt x="6096949" y="5648179"/>
                </a:cubicBezTo>
                <a:cubicBezTo>
                  <a:pt x="6076784" y="5674970"/>
                  <a:pt x="6116572" y="5674556"/>
                  <a:pt x="6125703" y="5692894"/>
                </a:cubicBezTo>
                <a:lnTo>
                  <a:pt x="6126670" y="5697882"/>
                </a:lnTo>
                <a:lnTo>
                  <a:pt x="6124061" y="5710294"/>
                </a:lnTo>
                <a:lnTo>
                  <a:pt x="6122213" y="5714762"/>
                </a:lnTo>
                <a:cubicBezTo>
                  <a:pt x="6121263" y="5717913"/>
                  <a:pt x="6121045" y="5720104"/>
                  <a:pt x="6121353" y="5721725"/>
                </a:cubicBezTo>
                <a:lnTo>
                  <a:pt x="6121607" y="5721959"/>
                </a:lnTo>
                <a:lnTo>
                  <a:pt x="6120262" y="5728358"/>
                </a:lnTo>
                <a:cubicBezTo>
                  <a:pt x="6117360" y="5739007"/>
                  <a:pt x="6130768" y="5777279"/>
                  <a:pt x="6127024" y="5786902"/>
                </a:cubicBezTo>
                <a:lnTo>
                  <a:pt x="6127519" y="5865775"/>
                </a:lnTo>
                <a:lnTo>
                  <a:pt x="6119217" y="5888542"/>
                </a:lnTo>
                <a:lnTo>
                  <a:pt x="6102493" y="5928602"/>
                </a:lnTo>
                <a:cubicBezTo>
                  <a:pt x="6099468" y="5932056"/>
                  <a:pt x="6061378" y="5998707"/>
                  <a:pt x="6056863" y="6000643"/>
                </a:cubicBezTo>
                <a:cubicBezTo>
                  <a:pt x="6073585" y="6048403"/>
                  <a:pt x="6047494" y="6077297"/>
                  <a:pt x="6045436" y="6124480"/>
                </a:cubicBezTo>
                <a:cubicBezTo>
                  <a:pt x="6035300" y="6187952"/>
                  <a:pt x="6042671" y="6255420"/>
                  <a:pt x="6030489" y="6317666"/>
                </a:cubicBezTo>
                <a:cubicBezTo>
                  <a:pt x="5997800" y="6359855"/>
                  <a:pt x="6026490" y="6389009"/>
                  <a:pt x="6007492" y="6440818"/>
                </a:cubicBezTo>
                <a:cubicBezTo>
                  <a:pt x="6032870" y="6477306"/>
                  <a:pt x="6007936" y="6454949"/>
                  <a:pt x="6009467" y="6487076"/>
                </a:cubicBezTo>
                <a:cubicBezTo>
                  <a:pt x="6007396" y="6503737"/>
                  <a:pt x="5997257" y="6531311"/>
                  <a:pt x="5995064" y="6540791"/>
                </a:cubicBezTo>
                <a:lnTo>
                  <a:pt x="5996309" y="6543961"/>
                </a:lnTo>
                <a:lnTo>
                  <a:pt x="5996048" y="6555444"/>
                </a:lnTo>
                <a:lnTo>
                  <a:pt x="6002524" y="6560188"/>
                </a:lnTo>
                <a:lnTo>
                  <a:pt x="6006823" y="6578546"/>
                </a:lnTo>
                <a:cubicBezTo>
                  <a:pt x="6007421" y="6585192"/>
                  <a:pt x="6006881" y="6592067"/>
                  <a:pt x="6004510" y="6599256"/>
                </a:cubicBezTo>
                <a:cubicBezTo>
                  <a:pt x="5985364" y="6620213"/>
                  <a:pt x="6011402" y="6670437"/>
                  <a:pt x="5986207" y="6695855"/>
                </a:cubicBezTo>
                <a:cubicBezTo>
                  <a:pt x="5979276" y="6706164"/>
                  <a:pt x="5972094" y="6743953"/>
                  <a:pt x="5979428" y="6754678"/>
                </a:cubicBezTo>
                <a:cubicBezTo>
                  <a:pt x="5979720" y="6763296"/>
                  <a:pt x="5974723" y="6771150"/>
                  <a:pt x="5983398" y="6778641"/>
                </a:cubicBezTo>
                <a:cubicBezTo>
                  <a:pt x="5993510" y="6789282"/>
                  <a:pt x="5970360" y="6809410"/>
                  <a:pt x="5984543" y="6811016"/>
                </a:cubicBezTo>
                <a:cubicBezTo>
                  <a:pt x="5983964" y="6817756"/>
                  <a:pt x="5983001" y="6827304"/>
                  <a:pt x="5981802" y="6838578"/>
                </a:cubicBezTo>
                <a:lnTo>
                  <a:pt x="597967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4"/>
          <p:cNvSpPr txBox="1">
            <a:spLocks noGrp="1"/>
          </p:cNvSpPr>
          <p:nvPr>
            <p:ph type="title"/>
          </p:nvPr>
        </p:nvSpPr>
        <p:spPr>
          <a:xfrm>
            <a:off x="692726" y="3633694"/>
            <a:ext cx="4966991" cy="223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BEHAVIOUR (2)</a:t>
            </a:r>
            <a:endParaRPr/>
          </a:p>
        </p:txBody>
      </p:sp>
      <p:grpSp>
        <p:nvGrpSpPr>
          <p:cNvPr id="239" name="Google Shape;239;p24"/>
          <p:cNvGrpSpPr/>
          <p:nvPr/>
        </p:nvGrpSpPr>
        <p:grpSpPr>
          <a:xfrm>
            <a:off x="6787652" y="610823"/>
            <a:ext cx="4080053" cy="5653527"/>
            <a:chOff x="352733" y="1222"/>
            <a:chExt cx="4080053" cy="5653527"/>
          </a:xfrm>
        </p:grpSpPr>
        <p:sp>
          <p:nvSpPr>
            <p:cNvPr id="240" name="Google Shape;240;p24"/>
            <p:cNvSpPr/>
            <p:nvPr/>
          </p:nvSpPr>
          <p:spPr>
            <a:xfrm>
              <a:off x="2180554" y="504388"/>
              <a:ext cx="39021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9525" cap="flat" cmpd="sng">
              <a:solidFill>
                <a:srgbClr val="5BA3BF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24"/>
            <p:cNvSpPr txBox="1"/>
            <p:nvPr/>
          </p:nvSpPr>
          <p:spPr>
            <a:xfrm>
              <a:off x="2365140" y="548004"/>
              <a:ext cx="21040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24"/>
            <p:cNvSpPr/>
            <p:nvPr/>
          </p:nvSpPr>
          <p:spPr>
            <a:xfrm>
              <a:off x="352733" y="1222"/>
              <a:ext cx="1829620" cy="1097772"/>
            </a:xfrm>
            <a:prstGeom prst="rect">
              <a:avLst/>
            </a:prstGeom>
            <a:solidFill>
              <a:srgbClr val="487C9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24"/>
            <p:cNvSpPr txBox="1"/>
            <p:nvPr/>
          </p:nvSpPr>
          <p:spPr>
            <a:xfrm>
              <a:off x="352733" y="1222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Simple reminder (look)</a:t>
              </a:r>
              <a:endPara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24"/>
            <p:cNvSpPr/>
            <p:nvPr/>
          </p:nvSpPr>
          <p:spPr>
            <a:xfrm>
              <a:off x="1267543" y="1097194"/>
              <a:ext cx="2250433" cy="390212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5259"/>
                  </a:lnTo>
                  <a:lnTo>
                    <a:pt x="0" y="65259"/>
                  </a:lnTo>
                  <a:lnTo>
                    <a:pt x="0" y="120000"/>
                  </a:lnTo>
                </a:path>
              </a:pathLst>
            </a:custGeom>
            <a:noFill/>
            <a:ln w="9525" cap="flat" cmpd="sng">
              <a:solidFill>
                <a:srgbClr val="7FB2CA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4"/>
            <p:cNvSpPr txBox="1"/>
            <p:nvPr/>
          </p:nvSpPr>
          <p:spPr>
            <a:xfrm>
              <a:off x="2335524" y="1290196"/>
              <a:ext cx="114471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24"/>
            <p:cNvSpPr/>
            <p:nvPr/>
          </p:nvSpPr>
          <p:spPr>
            <a:xfrm>
              <a:off x="2603166" y="1222"/>
              <a:ext cx="1829620" cy="1097772"/>
            </a:xfrm>
            <a:prstGeom prst="rect">
              <a:avLst/>
            </a:prstGeom>
            <a:solidFill>
              <a:srgbClr val="5F97B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24"/>
            <p:cNvSpPr txBox="1"/>
            <p:nvPr/>
          </p:nvSpPr>
          <p:spPr>
            <a:xfrm>
              <a:off x="2603166" y="1222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Simple reminder (verbal)</a:t>
              </a:r>
              <a:endPara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24"/>
            <p:cNvSpPr/>
            <p:nvPr/>
          </p:nvSpPr>
          <p:spPr>
            <a:xfrm>
              <a:off x="2180554" y="2022973"/>
              <a:ext cx="39021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9525" cap="flat" cmpd="sng">
              <a:solidFill>
                <a:srgbClr val="A2C5D7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24"/>
            <p:cNvSpPr txBox="1"/>
            <p:nvPr/>
          </p:nvSpPr>
          <p:spPr>
            <a:xfrm>
              <a:off x="2365140" y="2066589"/>
              <a:ext cx="21040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0" name="Google Shape;250;p24"/>
            <p:cNvSpPr/>
            <p:nvPr/>
          </p:nvSpPr>
          <p:spPr>
            <a:xfrm>
              <a:off x="352733" y="1519807"/>
              <a:ext cx="1829620" cy="1097772"/>
            </a:xfrm>
            <a:prstGeom prst="rect">
              <a:avLst/>
            </a:prstGeom>
            <a:solidFill>
              <a:srgbClr val="84B0C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24"/>
            <p:cNvSpPr txBox="1"/>
            <p:nvPr/>
          </p:nvSpPr>
          <p:spPr>
            <a:xfrm>
              <a:off x="352733" y="1519807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3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Cautio</a:t>
              </a:r>
              <a:r>
                <a:rPr lang="en-GB" sz="2300">
                  <a:solidFill>
                    <a:schemeClr val="lt1"/>
                  </a:solidFill>
                </a:rPr>
                <a:t>n</a:t>
              </a:r>
              <a:endParaRPr sz="2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24"/>
            <p:cNvSpPr/>
            <p:nvPr/>
          </p:nvSpPr>
          <p:spPr>
            <a:xfrm>
              <a:off x="1267543" y="2615779"/>
              <a:ext cx="2250433" cy="390212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5259"/>
                  </a:lnTo>
                  <a:lnTo>
                    <a:pt x="0" y="65259"/>
                  </a:lnTo>
                  <a:lnTo>
                    <a:pt x="0" y="120000"/>
                  </a:lnTo>
                </a:path>
              </a:pathLst>
            </a:custGeom>
            <a:noFill/>
            <a:ln w="9525" cap="flat" cmpd="sng">
              <a:solidFill>
                <a:srgbClr val="C3D9E5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24"/>
            <p:cNvSpPr txBox="1"/>
            <p:nvPr/>
          </p:nvSpPr>
          <p:spPr>
            <a:xfrm>
              <a:off x="2335524" y="2808781"/>
              <a:ext cx="114471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24"/>
            <p:cNvSpPr/>
            <p:nvPr/>
          </p:nvSpPr>
          <p:spPr>
            <a:xfrm>
              <a:off x="2603166" y="1519807"/>
              <a:ext cx="1829620" cy="1097772"/>
            </a:xfrm>
            <a:prstGeom prst="rect">
              <a:avLst/>
            </a:prstGeom>
            <a:solidFill>
              <a:srgbClr val="ABC8D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24"/>
            <p:cNvSpPr txBox="1"/>
            <p:nvPr/>
          </p:nvSpPr>
          <p:spPr>
            <a:xfrm>
              <a:off x="2603166" y="1519807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Last chance (scripted conversation)</a:t>
              </a:r>
              <a:endPara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24"/>
            <p:cNvSpPr/>
            <p:nvPr/>
          </p:nvSpPr>
          <p:spPr>
            <a:xfrm>
              <a:off x="2180554" y="3541558"/>
              <a:ext cx="390212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9525" cap="flat" cmpd="sng">
              <a:solidFill>
                <a:srgbClr val="A2C5D7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24"/>
            <p:cNvSpPr txBox="1"/>
            <p:nvPr/>
          </p:nvSpPr>
          <p:spPr>
            <a:xfrm>
              <a:off x="2365140" y="3585174"/>
              <a:ext cx="21040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24"/>
            <p:cNvSpPr/>
            <p:nvPr/>
          </p:nvSpPr>
          <p:spPr>
            <a:xfrm>
              <a:off x="352733" y="3038392"/>
              <a:ext cx="1829620" cy="1097772"/>
            </a:xfrm>
            <a:prstGeom prst="rect">
              <a:avLst/>
            </a:prstGeom>
            <a:solidFill>
              <a:srgbClr val="ABC8D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24"/>
            <p:cNvSpPr txBox="1"/>
            <p:nvPr/>
          </p:nvSpPr>
          <p:spPr>
            <a:xfrm>
              <a:off x="352733" y="3038392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Time out (</a:t>
              </a:r>
              <a:r>
                <a:rPr lang="en-GB" sz="2100" b="0" i="0" u="none" strike="noStrike" cap="none">
                  <a:solidFill>
                    <a:schemeClr val="dk1"/>
                  </a:solidFill>
                  <a:highlight>
                    <a:srgbClr val="FFFF00"/>
                  </a:highlight>
                  <a:latin typeface="Arial"/>
                  <a:ea typeface="Arial"/>
                  <a:cs typeface="Arial"/>
                  <a:sym typeface="Arial"/>
                </a:rPr>
                <a:t>yellow card</a:t>
              </a: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)</a:t>
              </a:r>
              <a:endPara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24"/>
            <p:cNvSpPr/>
            <p:nvPr/>
          </p:nvSpPr>
          <p:spPr>
            <a:xfrm>
              <a:off x="1267543" y="4134364"/>
              <a:ext cx="2250433" cy="390212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5259"/>
                  </a:lnTo>
                  <a:lnTo>
                    <a:pt x="0" y="65259"/>
                  </a:lnTo>
                  <a:lnTo>
                    <a:pt x="0" y="120000"/>
                  </a:lnTo>
                </a:path>
              </a:pathLst>
            </a:custGeom>
            <a:noFill/>
            <a:ln w="9525" cap="flat" cmpd="sng">
              <a:solidFill>
                <a:srgbClr val="7FB2CA"/>
              </a:solidFill>
              <a:prstDash val="solid"/>
              <a:miter lim="800000"/>
              <a:headEnd type="none" w="sm" len="sm"/>
              <a:tailEnd type="stealth" w="med" len="med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24"/>
            <p:cNvSpPr txBox="1"/>
            <p:nvPr/>
          </p:nvSpPr>
          <p:spPr>
            <a:xfrm>
              <a:off x="2335524" y="4327367"/>
              <a:ext cx="114471" cy="4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Arial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2" name="Google Shape;262;p24"/>
            <p:cNvSpPr/>
            <p:nvPr/>
          </p:nvSpPr>
          <p:spPr>
            <a:xfrm>
              <a:off x="2603166" y="3038392"/>
              <a:ext cx="1829620" cy="1097772"/>
            </a:xfrm>
            <a:prstGeom prst="rect">
              <a:avLst/>
            </a:prstGeom>
            <a:solidFill>
              <a:srgbClr val="84B0C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24"/>
            <p:cNvSpPr txBox="1"/>
            <p:nvPr/>
          </p:nvSpPr>
          <p:spPr>
            <a:xfrm>
              <a:off x="2603166" y="3038392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Repair (talk of improvement)</a:t>
              </a:r>
              <a:endParaRPr sz="2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24"/>
            <p:cNvSpPr/>
            <p:nvPr/>
          </p:nvSpPr>
          <p:spPr>
            <a:xfrm>
              <a:off x="352733" y="4556977"/>
              <a:ext cx="1829620" cy="1097772"/>
            </a:xfrm>
            <a:prstGeom prst="rect">
              <a:avLst/>
            </a:prstGeom>
            <a:solidFill>
              <a:srgbClr val="5F97B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24"/>
            <p:cNvSpPr txBox="1"/>
            <p:nvPr/>
          </p:nvSpPr>
          <p:spPr>
            <a:xfrm>
              <a:off x="352733" y="4556977"/>
              <a:ext cx="1829620" cy="10977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9650" tIns="94100" rIns="89650" bIns="941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Arial"/>
                <a:buNone/>
              </a:pPr>
              <a:r>
                <a:rPr lang="en-GB" sz="21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Time out (</a:t>
              </a:r>
              <a:r>
                <a:rPr lang="en-GB" sz="2100" b="0" i="0" u="none" strike="noStrike" cap="none">
                  <a:solidFill>
                    <a:schemeClr val="lt1"/>
                  </a:solidFill>
                  <a:highlight>
                    <a:srgbClr val="FF0000"/>
                  </a:highlight>
                  <a:latin typeface="Arial"/>
                  <a:ea typeface="Arial"/>
                  <a:cs typeface="Arial"/>
                  <a:sym typeface="Arial"/>
                </a:rPr>
                <a:t>red card)</a:t>
              </a:r>
              <a:endParaRPr sz="2100" b="0" i="0" u="none" strike="noStrike" cap="none">
                <a:solidFill>
                  <a:schemeClr val="lt1"/>
                </a:solidFill>
                <a:highlight>
                  <a:srgbClr val="FF0000"/>
                </a:highlight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5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PE</a:t>
            </a:r>
            <a:endParaRPr/>
          </a:p>
        </p:txBody>
      </p:sp>
      <p:grpSp>
        <p:nvGrpSpPr>
          <p:cNvPr id="271" name="Google Shape;271;p25"/>
          <p:cNvGrpSpPr/>
          <p:nvPr/>
        </p:nvGrpSpPr>
        <p:grpSpPr>
          <a:xfrm>
            <a:off x="1050879" y="1825624"/>
            <a:ext cx="9810604" cy="4428752"/>
            <a:chOff x="0" y="0"/>
            <a:chExt cx="9810604" cy="4428752"/>
          </a:xfrm>
        </p:grpSpPr>
        <p:cxnSp>
          <p:nvCxnSpPr>
            <p:cNvPr id="272" name="Google Shape;272;p25"/>
            <p:cNvCxnSpPr/>
            <p:nvPr/>
          </p:nvCxnSpPr>
          <p:spPr>
            <a:xfrm>
              <a:off x="0" y="0"/>
              <a:ext cx="9810604" cy="0"/>
            </a:xfrm>
            <a:prstGeom prst="straightConnector1">
              <a:avLst/>
            </a:prstGeom>
            <a:solidFill>
              <a:srgbClr val="63ABC7"/>
            </a:solidFill>
            <a:ln w="12700" cap="flat" cmpd="sng">
              <a:solidFill>
                <a:srgbClr val="63ABC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73" name="Google Shape;273;p25"/>
            <p:cNvSpPr/>
            <p:nvPr/>
          </p:nvSpPr>
          <p:spPr>
            <a:xfrm>
              <a:off x="0" y="0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25"/>
            <p:cNvSpPr txBox="1"/>
            <p:nvPr/>
          </p:nvSpPr>
          <p:spPr>
            <a:xfrm>
              <a:off x="0" y="0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5725" tIns="125725" rIns="125725" bIns="1257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Arial"/>
                <a:buNone/>
              </a:pPr>
              <a:r>
                <a:rPr lang="en-GB" sz="33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Full kit: black bottoms, white top, trainers and a black hoodie.</a:t>
              </a:r>
              <a:endPara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75" name="Google Shape;275;p25"/>
            <p:cNvCxnSpPr/>
            <p:nvPr/>
          </p:nvCxnSpPr>
          <p:spPr>
            <a:xfrm>
              <a:off x="0" y="1107188"/>
              <a:ext cx="9810604" cy="0"/>
            </a:xfrm>
            <a:prstGeom prst="straightConnector1">
              <a:avLst/>
            </a:prstGeom>
            <a:solidFill>
              <a:srgbClr val="63ABC7"/>
            </a:solidFill>
            <a:ln w="12700" cap="flat" cmpd="sng">
              <a:solidFill>
                <a:srgbClr val="63ABC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76" name="Google Shape;276;p25"/>
            <p:cNvSpPr/>
            <p:nvPr/>
          </p:nvSpPr>
          <p:spPr>
            <a:xfrm>
              <a:off x="0" y="1107188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25"/>
            <p:cNvSpPr txBox="1"/>
            <p:nvPr/>
          </p:nvSpPr>
          <p:spPr>
            <a:xfrm>
              <a:off x="0" y="1107188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5725" tIns="125725" rIns="125725" bIns="1257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Arial"/>
                <a:buNone/>
              </a:pPr>
              <a:r>
                <a:rPr lang="en-GB" sz="33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Micropore tape for earrings</a:t>
              </a:r>
              <a:endPara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78" name="Google Shape;278;p25"/>
            <p:cNvCxnSpPr/>
            <p:nvPr/>
          </p:nvCxnSpPr>
          <p:spPr>
            <a:xfrm>
              <a:off x="0" y="2214376"/>
              <a:ext cx="9810604" cy="0"/>
            </a:xfrm>
            <a:prstGeom prst="straightConnector1">
              <a:avLst/>
            </a:prstGeom>
            <a:solidFill>
              <a:srgbClr val="63ABC7"/>
            </a:solidFill>
            <a:ln w="12700" cap="flat" cmpd="sng">
              <a:solidFill>
                <a:srgbClr val="63ABC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79" name="Google Shape;279;p25"/>
            <p:cNvSpPr/>
            <p:nvPr/>
          </p:nvSpPr>
          <p:spPr>
            <a:xfrm>
              <a:off x="0" y="2214376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25"/>
            <p:cNvSpPr txBox="1"/>
            <p:nvPr/>
          </p:nvSpPr>
          <p:spPr>
            <a:xfrm>
              <a:off x="0" y="2214376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5725" tIns="125725" rIns="125725" bIns="1257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Arial"/>
                <a:buNone/>
              </a:pPr>
              <a:r>
                <a:rPr lang="en-GB" sz="33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Hair tied back</a:t>
              </a:r>
              <a:endPara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81" name="Google Shape;281;p25"/>
            <p:cNvCxnSpPr/>
            <p:nvPr/>
          </p:nvCxnSpPr>
          <p:spPr>
            <a:xfrm>
              <a:off x="0" y="3321564"/>
              <a:ext cx="9810604" cy="0"/>
            </a:xfrm>
            <a:prstGeom prst="straightConnector1">
              <a:avLst/>
            </a:prstGeom>
            <a:solidFill>
              <a:srgbClr val="63ABC7"/>
            </a:solidFill>
            <a:ln w="12700" cap="flat" cmpd="sng">
              <a:solidFill>
                <a:srgbClr val="63ABC7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82" name="Google Shape;282;p25"/>
            <p:cNvSpPr/>
            <p:nvPr/>
          </p:nvSpPr>
          <p:spPr>
            <a:xfrm>
              <a:off x="0" y="3321564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25"/>
            <p:cNvSpPr txBox="1"/>
            <p:nvPr/>
          </p:nvSpPr>
          <p:spPr>
            <a:xfrm>
              <a:off x="0" y="3321564"/>
              <a:ext cx="9810604" cy="11071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5725" tIns="125725" rIns="125725" bIns="1257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Arial"/>
                <a:buNone/>
              </a:pPr>
              <a:r>
                <a:rPr lang="en-GB" sz="33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Wednesdays and Fridays</a:t>
              </a:r>
              <a:endParaRPr sz="33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6"/>
          <p:cNvSpPr/>
          <p:nvPr/>
        </p:nvSpPr>
        <p:spPr>
          <a:xfrm>
            <a:off x="-1147" y="2992"/>
            <a:ext cx="12193149" cy="2344739"/>
          </a:xfrm>
          <a:custGeom>
            <a:avLst/>
            <a:gdLst/>
            <a:ahLst/>
            <a:cxnLst/>
            <a:rect l="l" t="t" r="r" b="b"/>
            <a:pathLst>
              <a:path w="12193149" h="2344739" extrusionOk="0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26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READING</a:t>
            </a:r>
            <a:endParaRPr/>
          </a:p>
        </p:txBody>
      </p:sp>
      <p:grpSp>
        <p:nvGrpSpPr>
          <p:cNvPr id="291" name="Google Shape;291;p26"/>
          <p:cNvGrpSpPr/>
          <p:nvPr/>
        </p:nvGrpSpPr>
        <p:grpSpPr>
          <a:xfrm>
            <a:off x="1053873" y="2896762"/>
            <a:ext cx="10059100" cy="3041123"/>
            <a:chOff x="2948" y="310511"/>
            <a:chExt cx="10059100" cy="3041123"/>
          </a:xfrm>
        </p:grpSpPr>
        <p:sp>
          <p:nvSpPr>
            <p:cNvPr id="292" name="Google Shape;292;p26"/>
            <p:cNvSpPr/>
            <p:nvPr/>
          </p:nvSpPr>
          <p:spPr>
            <a:xfrm>
              <a:off x="2948" y="310511"/>
              <a:ext cx="2339325" cy="1403595"/>
            </a:xfrm>
            <a:prstGeom prst="rect">
              <a:avLst/>
            </a:prstGeom>
            <a:solidFill>
              <a:srgbClr val="487C9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26"/>
            <p:cNvSpPr txBox="1"/>
            <p:nvPr/>
          </p:nvSpPr>
          <p:spPr>
            <a:xfrm>
              <a:off x="2948" y="310511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Children will practice comprehension skills with class teachers (at least) once a week.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26"/>
            <p:cNvSpPr/>
            <p:nvPr/>
          </p:nvSpPr>
          <p:spPr>
            <a:xfrm>
              <a:off x="2576207" y="310511"/>
              <a:ext cx="2339325" cy="1403595"/>
            </a:xfrm>
            <a:prstGeom prst="rect">
              <a:avLst/>
            </a:prstGeom>
            <a:solidFill>
              <a:srgbClr val="5F97B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26"/>
            <p:cNvSpPr txBox="1"/>
            <p:nvPr/>
          </p:nvSpPr>
          <p:spPr>
            <a:xfrm>
              <a:off x="2576207" y="310511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Shared class reading with class books/novels.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26"/>
            <p:cNvSpPr/>
            <p:nvPr/>
          </p:nvSpPr>
          <p:spPr>
            <a:xfrm>
              <a:off x="5149465" y="310511"/>
              <a:ext cx="2339325" cy="1403595"/>
            </a:xfrm>
            <a:prstGeom prst="rect">
              <a:avLst/>
            </a:prstGeom>
            <a:solidFill>
              <a:srgbClr val="84B0C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26"/>
            <p:cNvSpPr txBox="1"/>
            <p:nvPr/>
          </p:nvSpPr>
          <p:spPr>
            <a:xfrm>
              <a:off x="5149465" y="310511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Daily phonics sessions.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26"/>
            <p:cNvSpPr/>
            <p:nvPr/>
          </p:nvSpPr>
          <p:spPr>
            <a:xfrm>
              <a:off x="7722723" y="310511"/>
              <a:ext cx="2339325" cy="1403595"/>
            </a:xfrm>
            <a:prstGeom prst="rect">
              <a:avLst/>
            </a:prstGeom>
            <a:solidFill>
              <a:srgbClr val="ABC8D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26"/>
            <p:cNvSpPr txBox="1"/>
            <p:nvPr/>
          </p:nvSpPr>
          <p:spPr>
            <a:xfrm>
              <a:off x="7722723" y="310511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Reviews of home reading books</a:t>
              </a:r>
              <a:r>
                <a:rPr lang="en-GB" sz="1900">
                  <a:solidFill>
                    <a:schemeClr val="lt1"/>
                  </a:solidFill>
                </a:rPr>
                <a:t>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26"/>
            <p:cNvSpPr/>
            <p:nvPr/>
          </p:nvSpPr>
          <p:spPr>
            <a:xfrm>
              <a:off x="1289577" y="1948039"/>
              <a:ext cx="2339325" cy="1403595"/>
            </a:xfrm>
            <a:prstGeom prst="rect">
              <a:avLst/>
            </a:prstGeom>
            <a:solidFill>
              <a:srgbClr val="ABC8D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26"/>
            <p:cNvSpPr txBox="1"/>
            <p:nvPr/>
          </p:nvSpPr>
          <p:spPr>
            <a:xfrm>
              <a:off x="1289577" y="1948039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Termly assessments.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26"/>
            <p:cNvSpPr/>
            <p:nvPr/>
          </p:nvSpPr>
          <p:spPr>
            <a:xfrm>
              <a:off x="3862836" y="1948039"/>
              <a:ext cx="2339325" cy="1403595"/>
            </a:xfrm>
            <a:prstGeom prst="rect">
              <a:avLst/>
            </a:prstGeom>
            <a:solidFill>
              <a:srgbClr val="84B0C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26"/>
            <p:cNvSpPr txBox="1"/>
            <p:nvPr/>
          </p:nvSpPr>
          <p:spPr>
            <a:xfrm>
              <a:off x="3862836" y="1948039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Children to read at home x3 weekly.</a:t>
              </a:r>
              <a:endParaRPr sz="19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26"/>
            <p:cNvSpPr/>
            <p:nvPr/>
          </p:nvSpPr>
          <p:spPr>
            <a:xfrm>
              <a:off x="6436094" y="1948039"/>
              <a:ext cx="2339325" cy="1403595"/>
            </a:xfrm>
            <a:prstGeom prst="rect">
              <a:avLst/>
            </a:prstGeom>
            <a:solidFill>
              <a:srgbClr val="5F97B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26"/>
            <p:cNvSpPr txBox="1"/>
            <p:nvPr/>
          </p:nvSpPr>
          <p:spPr>
            <a:xfrm>
              <a:off x="6436094" y="1948039"/>
              <a:ext cx="2339325" cy="14035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375" tIns="72375" rIns="72375" bIns="723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On </a:t>
              </a:r>
              <a:r>
                <a:rPr lang="en-GB" sz="1900">
                  <a:solidFill>
                    <a:schemeClr val="lt1"/>
                  </a:solidFill>
                </a:rPr>
                <a:t>Friday</a:t>
              </a:r>
              <a:r>
                <a:rPr lang="en-GB" sz="19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’s we will do a reading record check.</a:t>
              </a:r>
              <a:endParaRPr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27"/>
          <p:cNvSpPr/>
          <p:nvPr/>
        </p:nvSpPr>
        <p:spPr>
          <a:xfrm flipH="1">
            <a:off x="0" y="0"/>
            <a:ext cx="12192000" cy="2687005"/>
          </a:xfrm>
          <a:custGeom>
            <a:avLst/>
            <a:gdLst/>
            <a:ahLst/>
            <a:cxnLst/>
            <a:rect l="l" t="t" r="r" b="b"/>
            <a:pathLst>
              <a:path w="12192000" h="2785707" extrusionOk="0">
                <a:moveTo>
                  <a:pt x="12192000" y="0"/>
                </a:moveTo>
                <a:lnTo>
                  <a:pt x="0" y="0"/>
                </a:lnTo>
                <a:lnTo>
                  <a:pt x="0" y="591237"/>
                </a:lnTo>
                <a:lnTo>
                  <a:pt x="7462" y="596097"/>
                </a:lnTo>
                <a:cubicBezTo>
                  <a:pt x="33908" y="613349"/>
                  <a:pt x="59850" y="629066"/>
                  <a:pt x="65949" y="623063"/>
                </a:cubicBezTo>
                <a:cubicBezTo>
                  <a:pt x="104511" y="621541"/>
                  <a:pt x="147418" y="628042"/>
                  <a:pt x="174040" y="614935"/>
                </a:cubicBezTo>
                <a:cubicBezTo>
                  <a:pt x="181060" y="595502"/>
                  <a:pt x="307304" y="613591"/>
                  <a:pt x="331354" y="605310"/>
                </a:cubicBezTo>
                <a:cubicBezTo>
                  <a:pt x="388829" y="623899"/>
                  <a:pt x="404420" y="655488"/>
                  <a:pt x="437701" y="649169"/>
                </a:cubicBezTo>
                <a:cubicBezTo>
                  <a:pt x="460360" y="643797"/>
                  <a:pt x="544430" y="662096"/>
                  <a:pt x="570985" y="634864"/>
                </a:cubicBezTo>
                <a:cubicBezTo>
                  <a:pt x="611720" y="655852"/>
                  <a:pt x="628268" y="628594"/>
                  <a:pt x="660488" y="637694"/>
                </a:cubicBezTo>
                <a:cubicBezTo>
                  <a:pt x="731929" y="640906"/>
                  <a:pt x="769884" y="669504"/>
                  <a:pt x="862240" y="647402"/>
                </a:cubicBezTo>
                <a:cubicBezTo>
                  <a:pt x="904065" y="656940"/>
                  <a:pt x="965938" y="616724"/>
                  <a:pt x="1055198" y="658414"/>
                </a:cubicBezTo>
                <a:cubicBezTo>
                  <a:pt x="1106774" y="665872"/>
                  <a:pt x="1080744" y="646485"/>
                  <a:pt x="1161490" y="664553"/>
                </a:cubicBezTo>
                <a:cubicBezTo>
                  <a:pt x="1184673" y="638081"/>
                  <a:pt x="1309702" y="681966"/>
                  <a:pt x="1335488" y="684838"/>
                </a:cubicBezTo>
                <a:cubicBezTo>
                  <a:pt x="1355801" y="667828"/>
                  <a:pt x="1366194" y="681653"/>
                  <a:pt x="1384901" y="684207"/>
                </a:cubicBezTo>
                <a:cubicBezTo>
                  <a:pt x="1393212" y="673848"/>
                  <a:pt x="1409014" y="673874"/>
                  <a:pt x="1414557" y="685540"/>
                </a:cubicBezTo>
                <a:cubicBezTo>
                  <a:pt x="1407315" y="713070"/>
                  <a:pt x="1474731" y="690092"/>
                  <a:pt x="1479073" y="708783"/>
                </a:cubicBezTo>
                <a:cubicBezTo>
                  <a:pt x="1540070" y="714517"/>
                  <a:pt x="1678447" y="697746"/>
                  <a:pt x="1760498" y="700683"/>
                </a:cubicBezTo>
                <a:cubicBezTo>
                  <a:pt x="1792632" y="694031"/>
                  <a:pt x="1855180" y="727000"/>
                  <a:pt x="1971386" y="726403"/>
                </a:cubicBezTo>
                <a:cubicBezTo>
                  <a:pt x="1986964" y="720596"/>
                  <a:pt x="2046286" y="708514"/>
                  <a:pt x="2050659" y="720928"/>
                </a:cubicBezTo>
                <a:cubicBezTo>
                  <a:pt x="2086682" y="721863"/>
                  <a:pt x="2195049" y="765696"/>
                  <a:pt x="2220475" y="749487"/>
                </a:cubicBezTo>
                <a:cubicBezTo>
                  <a:pt x="2215241" y="776310"/>
                  <a:pt x="2266142" y="751623"/>
                  <a:pt x="2272406" y="777021"/>
                </a:cubicBezTo>
                <a:lnTo>
                  <a:pt x="2297410" y="791240"/>
                </a:lnTo>
                <a:cubicBezTo>
                  <a:pt x="2314908" y="801492"/>
                  <a:pt x="2362075" y="829113"/>
                  <a:pt x="2377393" y="838529"/>
                </a:cubicBezTo>
                <a:lnTo>
                  <a:pt x="2389325" y="847736"/>
                </a:lnTo>
                <a:lnTo>
                  <a:pt x="2418508" y="847030"/>
                </a:lnTo>
                <a:lnTo>
                  <a:pt x="2435377" y="837345"/>
                </a:lnTo>
                <a:lnTo>
                  <a:pt x="2439620" y="840860"/>
                </a:lnTo>
                <a:cubicBezTo>
                  <a:pt x="2444187" y="847628"/>
                  <a:pt x="2446502" y="851791"/>
                  <a:pt x="2451797" y="846508"/>
                </a:cubicBezTo>
                <a:lnTo>
                  <a:pt x="2505861" y="882666"/>
                </a:lnTo>
                <a:cubicBezTo>
                  <a:pt x="2511636" y="885661"/>
                  <a:pt x="2518894" y="886415"/>
                  <a:pt x="2528621" y="883310"/>
                </a:cubicBezTo>
                <a:cubicBezTo>
                  <a:pt x="2546958" y="888460"/>
                  <a:pt x="2598467" y="907723"/>
                  <a:pt x="2615876" y="913568"/>
                </a:cubicBezTo>
                <a:lnTo>
                  <a:pt x="2633076" y="918384"/>
                </a:lnTo>
                <a:cubicBezTo>
                  <a:pt x="2641280" y="922241"/>
                  <a:pt x="2658085" y="933369"/>
                  <a:pt x="2665101" y="936714"/>
                </a:cubicBezTo>
                <a:cubicBezTo>
                  <a:pt x="2670825" y="938682"/>
                  <a:pt x="2668027" y="935380"/>
                  <a:pt x="2675173" y="938458"/>
                </a:cubicBezTo>
                <a:cubicBezTo>
                  <a:pt x="2675225" y="944597"/>
                  <a:pt x="2677804" y="950555"/>
                  <a:pt x="2707978" y="955182"/>
                </a:cubicBezTo>
                <a:cubicBezTo>
                  <a:pt x="2726571" y="970114"/>
                  <a:pt x="2750921" y="982615"/>
                  <a:pt x="2778669" y="991480"/>
                </a:cubicBezTo>
                <a:cubicBezTo>
                  <a:pt x="2784596" y="986681"/>
                  <a:pt x="2791940" y="997468"/>
                  <a:pt x="2796452" y="1000372"/>
                </a:cubicBezTo>
                <a:cubicBezTo>
                  <a:pt x="2798282" y="996724"/>
                  <a:pt x="2810819" y="997911"/>
                  <a:pt x="2813495" y="1001982"/>
                </a:cubicBezTo>
                <a:cubicBezTo>
                  <a:pt x="2894291" y="1036995"/>
                  <a:pt x="2861846" y="990458"/>
                  <a:pt x="2904193" y="1024123"/>
                </a:cubicBezTo>
                <a:cubicBezTo>
                  <a:pt x="2912426" y="1027395"/>
                  <a:pt x="2919877" y="1027211"/>
                  <a:pt x="2926826" y="1025558"/>
                </a:cubicBezTo>
                <a:lnTo>
                  <a:pt x="2937629" y="1021496"/>
                </a:lnTo>
                <a:lnTo>
                  <a:pt x="2970190" y="1039341"/>
                </a:lnTo>
                <a:cubicBezTo>
                  <a:pt x="2986667" y="1046544"/>
                  <a:pt x="3004419" y="1052632"/>
                  <a:pt x="3023036" y="1057429"/>
                </a:cubicBezTo>
                <a:cubicBezTo>
                  <a:pt x="3029427" y="1050485"/>
                  <a:pt x="3041250" y="1064362"/>
                  <a:pt x="3047640" y="1067886"/>
                </a:cubicBezTo>
                <a:cubicBezTo>
                  <a:pt x="3049113" y="1062834"/>
                  <a:pt x="3065273" y="1063377"/>
                  <a:pt x="3069615" y="1068623"/>
                </a:cubicBezTo>
                <a:cubicBezTo>
                  <a:pt x="3180167" y="1108914"/>
                  <a:pt x="3128204" y="1049097"/>
                  <a:pt x="3189718" y="1090790"/>
                </a:cubicBezTo>
                <a:lnTo>
                  <a:pt x="3234683" y="1082861"/>
                </a:lnTo>
                <a:lnTo>
                  <a:pt x="3243889" y="1088560"/>
                </a:lnTo>
                <a:cubicBezTo>
                  <a:pt x="3282443" y="1096267"/>
                  <a:pt x="3296793" y="1087718"/>
                  <a:pt x="3316289" y="1102846"/>
                </a:cubicBezTo>
                <a:cubicBezTo>
                  <a:pt x="3355705" y="1086745"/>
                  <a:pt x="3338941" y="1104834"/>
                  <a:pt x="3363255" y="1113121"/>
                </a:cubicBezTo>
                <a:cubicBezTo>
                  <a:pt x="3385590" y="1119421"/>
                  <a:pt x="3427034" y="1134146"/>
                  <a:pt x="3450298" y="1140641"/>
                </a:cubicBezTo>
                <a:cubicBezTo>
                  <a:pt x="3464287" y="1161185"/>
                  <a:pt x="3479428" y="1142090"/>
                  <a:pt x="3502843" y="1152088"/>
                </a:cubicBezTo>
                <a:cubicBezTo>
                  <a:pt x="3512778" y="1160751"/>
                  <a:pt x="3520916" y="1163472"/>
                  <a:pt x="3534327" y="1158780"/>
                </a:cubicBezTo>
                <a:cubicBezTo>
                  <a:pt x="3579631" y="1200367"/>
                  <a:pt x="3566563" y="1166440"/>
                  <a:pt x="3613707" y="1188135"/>
                </a:cubicBezTo>
                <a:cubicBezTo>
                  <a:pt x="3653700" y="1209113"/>
                  <a:pt x="3700718" y="1226767"/>
                  <a:pt x="3734447" y="1264997"/>
                </a:cubicBezTo>
                <a:cubicBezTo>
                  <a:pt x="3739812" y="1275024"/>
                  <a:pt x="3757867" y="1281897"/>
                  <a:pt x="3774777" y="1280345"/>
                </a:cubicBezTo>
                <a:cubicBezTo>
                  <a:pt x="3777687" y="1280079"/>
                  <a:pt x="3780452" y="1279566"/>
                  <a:pt x="3782987" y="1278825"/>
                </a:cubicBezTo>
                <a:cubicBezTo>
                  <a:pt x="3802089" y="1304950"/>
                  <a:pt x="3822370" y="1298085"/>
                  <a:pt x="3829525" y="1314650"/>
                </a:cubicBezTo>
                <a:cubicBezTo>
                  <a:pt x="3870043" y="1329235"/>
                  <a:pt x="3909546" y="1322767"/>
                  <a:pt x="3916534" y="1337438"/>
                </a:cubicBezTo>
                <a:cubicBezTo>
                  <a:pt x="3938646" y="1341249"/>
                  <a:pt x="3973911" y="1333246"/>
                  <a:pt x="3985243" y="1349887"/>
                </a:cubicBezTo>
                <a:cubicBezTo>
                  <a:pt x="3991624" y="1339551"/>
                  <a:pt x="4007098" y="1363379"/>
                  <a:pt x="4022446" y="1358915"/>
                </a:cubicBezTo>
                <a:cubicBezTo>
                  <a:pt x="4033756" y="1354584"/>
                  <a:pt x="4041089" y="1360802"/>
                  <a:pt x="4050987" y="1363213"/>
                </a:cubicBezTo>
                <a:cubicBezTo>
                  <a:pt x="4065543" y="1360896"/>
                  <a:pt x="4106233" y="1377936"/>
                  <a:pt x="4115739" y="1386380"/>
                </a:cubicBezTo>
                <a:cubicBezTo>
                  <a:pt x="4136569" y="1413385"/>
                  <a:pt x="4202076" y="1408872"/>
                  <a:pt x="4219773" y="1429896"/>
                </a:cubicBezTo>
                <a:cubicBezTo>
                  <a:pt x="4227193" y="1433905"/>
                  <a:pt x="4234841" y="1436419"/>
                  <a:pt x="4242592" y="1437995"/>
                </a:cubicBezTo>
                <a:lnTo>
                  <a:pt x="4264860" y="1440328"/>
                </a:lnTo>
                <a:lnTo>
                  <a:pt x="4272342" y="1436836"/>
                </a:lnTo>
                <a:lnTo>
                  <a:pt x="4285317" y="1440547"/>
                </a:lnTo>
                <a:lnTo>
                  <a:pt x="4289326" y="1440567"/>
                </a:lnTo>
                <a:lnTo>
                  <a:pt x="4311745" y="1441649"/>
                </a:lnTo>
                <a:cubicBezTo>
                  <a:pt x="4295920" y="1463324"/>
                  <a:pt x="4370745" y="1452790"/>
                  <a:pt x="4345821" y="1467990"/>
                </a:cubicBezTo>
                <a:cubicBezTo>
                  <a:pt x="4382864" y="1476647"/>
                  <a:pt x="4349421" y="1488843"/>
                  <a:pt x="4399086" y="1480631"/>
                </a:cubicBezTo>
                <a:cubicBezTo>
                  <a:pt x="4451935" y="1510979"/>
                  <a:pt x="4598080" y="1494621"/>
                  <a:pt x="4635587" y="1532477"/>
                </a:cubicBezTo>
                <a:cubicBezTo>
                  <a:pt x="4632999" y="1520275"/>
                  <a:pt x="4681854" y="1589802"/>
                  <a:pt x="4697305" y="1598576"/>
                </a:cubicBezTo>
                <a:cubicBezTo>
                  <a:pt x="4733556" y="1613805"/>
                  <a:pt x="4746756" y="1626181"/>
                  <a:pt x="4800559" y="1650651"/>
                </a:cubicBezTo>
                <a:cubicBezTo>
                  <a:pt x="4853578" y="1666654"/>
                  <a:pt x="4885909" y="1696908"/>
                  <a:pt x="4945615" y="1698753"/>
                </a:cubicBezTo>
                <a:cubicBezTo>
                  <a:pt x="4946370" y="1702791"/>
                  <a:pt x="4948427" y="1706445"/>
                  <a:pt x="4951384" y="1709811"/>
                </a:cubicBezTo>
                <a:lnTo>
                  <a:pt x="4961956" y="1718626"/>
                </a:lnTo>
                <a:lnTo>
                  <a:pt x="4964473" y="1718615"/>
                </a:lnTo>
                <a:lnTo>
                  <a:pt x="4991598" y="1734829"/>
                </a:lnTo>
                <a:lnTo>
                  <a:pt x="5009548" y="1747489"/>
                </a:lnTo>
                <a:lnTo>
                  <a:pt x="5014839" y="1748130"/>
                </a:lnTo>
                <a:cubicBezTo>
                  <a:pt x="5023037" y="1751045"/>
                  <a:pt x="5047794" y="1761529"/>
                  <a:pt x="5058738" y="1764982"/>
                </a:cubicBezTo>
                <a:cubicBezTo>
                  <a:pt x="5064791" y="1749903"/>
                  <a:pt x="5066861" y="1761618"/>
                  <a:pt x="5080507" y="1768847"/>
                </a:cubicBezTo>
                <a:cubicBezTo>
                  <a:pt x="5092955" y="1747037"/>
                  <a:pt x="5123611" y="1774828"/>
                  <a:pt x="5142055" y="1767607"/>
                </a:cubicBezTo>
                <a:cubicBezTo>
                  <a:pt x="5151799" y="1773410"/>
                  <a:pt x="5162333" y="1779148"/>
                  <a:pt x="5173522" y="1784620"/>
                </a:cubicBezTo>
                <a:lnTo>
                  <a:pt x="5180367" y="1787604"/>
                </a:lnTo>
                <a:lnTo>
                  <a:pt x="5180716" y="1787481"/>
                </a:lnTo>
                <a:cubicBezTo>
                  <a:pt x="5182658" y="1787744"/>
                  <a:pt x="5185081" y="1788580"/>
                  <a:pt x="5188363" y="1790269"/>
                </a:cubicBezTo>
                <a:lnTo>
                  <a:pt x="5192852" y="1793043"/>
                </a:lnTo>
                <a:lnTo>
                  <a:pt x="5272230" y="1791348"/>
                </a:lnTo>
                <a:cubicBezTo>
                  <a:pt x="5312404" y="1798683"/>
                  <a:pt x="5342704" y="1787354"/>
                  <a:pt x="5376484" y="1805756"/>
                </a:cubicBezTo>
                <a:cubicBezTo>
                  <a:pt x="5414117" y="1812554"/>
                  <a:pt x="5448503" y="1811916"/>
                  <a:pt x="5478926" y="1822858"/>
                </a:cubicBezTo>
                <a:cubicBezTo>
                  <a:pt x="5493297" y="1819986"/>
                  <a:pt x="5506053" y="1820161"/>
                  <a:pt x="5515632" y="1830425"/>
                </a:cubicBezTo>
                <a:cubicBezTo>
                  <a:pt x="5551385" y="1834476"/>
                  <a:pt x="5563012" y="1824675"/>
                  <a:pt x="5582742" y="1837848"/>
                </a:cubicBezTo>
                <a:lnTo>
                  <a:pt x="5615731" y="1838115"/>
                </a:lnTo>
                <a:lnTo>
                  <a:pt x="5619149" y="1835988"/>
                </a:lnTo>
                <a:lnTo>
                  <a:pt x="5625050" y="1835832"/>
                </a:lnTo>
                <a:lnTo>
                  <a:pt x="5640026" y="1839536"/>
                </a:lnTo>
                <a:lnTo>
                  <a:pt x="5645469" y="1841610"/>
                </a:lnTo>
                <a:cubicBezTo>
                  <a:pt x="5649292" y="1842786"/>
                  <a:pt x="5651918" y="1843241"/>
                  <a:pt x="5653837" y="1843194"/>
                </a:cubicBezTo>
                <a:lnTo>
                  <a:pt x="5654101" y="1843017"/>
                </a:lnTo>
                <a:lnTo>
                  <a:pt x="5661820" y="1844927"/>
                </a:lnTo>
                <a:cubicBezTo>
                  <a:pt x="5674709" y="1848645"/>
                  <a:pt x="5687118" y="1852732"/>
                  <a:pt x="5698828" y="1857009"/>
                </a:cubicBezTo>
                <a:cubicBezTo>
                  <a:pt x="5712521" y="1846861"/>
                  <a:pt x="5753797" y="1869873"/>
                  <a:pt x="5755153" y="1846051"/>
                </a:cubicBezTo>
                <a:cubicBezTo>
                  <a:pt x="5771136" y="1851140"/>
                  <a:pt x="5778501" y="1862553"/>
                  <a:pt x="5777080" y="1846484"/>
                </a:cubicBezTo>
                <a:lnTo>
                  <a:pt x="5790062" y="1844754"/>
                </a:lnTo>
                <a:lnTo>
                  <a:pt x="5888138" y="1877663"/>
                </a:lnTo>
                <a:lnTo>
                  <a:pt x="5902013" y="1884827"/>
                </a:lnTo>
                <a:cubicBezTo>
                  <a:pt x="5906316" y="1887734"/>
                  <a:pt x="5909915" y="1891071"/>
                  <a:pt x="5912492" y="1894998"/>
                </a:cubicBezTo>
                <a:cubicBezTo>
                  <a:pt x="5968551" y="1887421"/>
                  <a:pt x="6012526" y="1912636"/>
                  <a:pt x="6068995" y="1920302"/>
                </a:cubicBezTo>
                <a:cubicBezTo>
                  <a:pt x="6130128" y="1936331"/>
                  <a:pt x="6262213" y="1980287"/>
                  <a:pt x="6283598" y="1991295"/>
                </a:cubicBezTo>
                <a:cubicBezTo>
                  <a:pt x="6301966" y="1997651"/>
                  <a:pt x="6386462" y="2003382"/>
                  <a:pt x="6378390" y="1991561"/>
                </a:cubicBezTo>
                <a:cubicBezTo>
                  <a:pt x="6430691" y="2023578"/>
                  <a:pt x="6456320" y="2005237"/>
                  <a:pt x="6519309" y="2027309"/>
                </a:cubicBezTo>
                <a:lnTo>
                  <a:pt x="6643152" y="2049516"/>
                </a:lnTo>
                <a:lnTo>
                  <a:pt x="6656875" y="2051188"/>
                </a:lnTo>
                <a:lnTo>
                  <a:pt x="6662165" y="2046505"/>
                </a:lnTo>
                <a:lnTo>
                  <a:pt x="6708706" y="2049842"/>
                </a:lnTo>
                <a:cubicBezTo>
                  <a:pt x="6728320" y="2063550"/>
                  <a:pt x="6766107" y="2058616"/>
                  <a:pt x="6797201" y="2065320"/>
                </a:cubicBezTo>
                <a:lnTo>
                  <a:pt x="6810764" y="2071002"/>
                </a:lnTo>
                <a:lnTo>
                  <a:pt x="6901101" y="2082052"/>
                </a:lnTo>
                <a:lnTo>
                  <a:pt x="6962781" y="2092999"/>
                </a:lnTo>
                <a:lnTo>
                  <a:pt x="6975881" y="2098520"/>
                </a:lnTo>
                <a:lnTo>
                  <a:pt x="6991402" y="2094572"/>
                </a:lnTo>
                <a:cubicBezTo>
                  <a:pt x="6993328" y="2093335"/>
                  <a:pt x="6994904" y="2091926"/>
                  <a:pt x="6996085" y="2090397"/>
                </a:cubicBezTo>
                <a:lnTo>
                  <a:pt x="7045119" y="2100367"/>
                </a:lnTo>
                <a:lnTo>
                  <a:pt x="7051064" y="2100779"/>
                </a:lnTo>
                <a:lnTo>
                  <a:pt x="7092123" y="2100750"/>
                </a:lnTo>
                <a:lnTo>
                  <a:pt x="7153291" y="2096258"/>
                </a:lnTo>
                <a:cubicBezTo>
                  <a:pt x="7173585" y="2092006"/>
                  <a:pt x="7192251" y="2072757"/>
                  <a:pt x="7216946" y="2083586"/>
                </a:cubicBezTo>
                <a:cubicBezTo>
                  <a:pt x="7211675" y="2072232"/>
                  <a:pt x="7246465" y="2087999"/>
                  <a:pt x="7253640" y="2078754"/>
                </a:cubicBezTo>
                <a:cubicBezTo>
                  <a:pt x="7257908" y="2071016"/>
                  <a:pt x="7269456" y="2073996"/>
                  <a:pt x="7279228" y="2072719"/>
                </a:cubicBezTo>
                <a:cubicBezTo>
                  <a:pt x="7287893" y="2065644"/>
                  <a:pt x="7334999" y="2066706"/>
                  <a:pt x="7350342" y="2070909"/>
                </a:cubicBezTo>
                <a:cubicBezTo>
                  <a:pt x="7392243" y="2087644"/>
                  <a:pt x="7436988" y="2061053"/>
                  <a:pt x="7470724" y="2073574"/>
                </a:cubicBezTo>
                <a:cubicBezTo>
                  <a:pt x="7498116" y="2072967"/>
                  <a:pt x="7506999" y="2069264"/>
                  <a:pt x="7514696" y="2067266"/>
                </a:cubicBezTo>
                <a:lnTo>
                  <a:pt x="7516909" y="2061590"/>
                </a:lnTo>
                <a:lnTo>
                  <a:pt x="7530255" y="2060403"/>
                </a:lnTo>
                <a:lnTo>
                  <a:pt x="7533279" y="2059039"/>
                </a:lnTo>
                <a:cubicBezTo>
                  <a:pt x="7539042" y="2056412"/>
                  <a:pt x="7544852" y="2053978"/>
                  <a:pt x="7551151" y="2052267"/>
                </a:cubicBezTo>
                <a:cubicBezTo>
                  <a:pt x="7560368" y="2076923"/>
                  <a:pt x="7606247" y="2041786"/>
                  <a:pt x="7602338" y="2063846"/>
                </a:cubicBezTo>
                <a:lnTo>
                  <a:pt x="7625892" y="2064714"/>
                </a:lnTo>
                <a:lnTo>
                  <a:pt x="7648322" y="2072757"/>
                </a:lnTo>
                <a:lnTo>
                  <a:pt x="7660138" y="2081487"/>
                </a:lnTo>
                <a:lnTo>
                  <a:pt x="7701887" y="2097255"/>
                </a:lnTo>
                <a:lnTo>
                  <a:pt x="7701887" y="2081564"/>
                </a:lnTo>
                <a:lnTo>
                  <a:pt x="7781603" y="2105597"/>
                </a:lnTo>
                <a:lnTo>
                  <a:pt x="7840532" y="2126887"/>
                </a:lnTo>
                <a:lnTo>
                  <a:pt x="7852490" y="2134555"/>
                </a:lnTo>
                <a:lnTo>
                  <a:pt x="7868492" y="2133321"/>
                </a:lnTo>
                <a:cubicBezTo>
                  <a:pt x="7870608" y="2132431"/>
                  <a:pt x="7872409" y="2131316"/>
                  <a:pt x="7873842" y="2130014"/>
                </a:cubicBezTo>
                <a:lnTo>
                  <a:pt x="7920468" y="2148187"/>
                </a:lnTo>
                <a:lnTo>
                  <a:pt x="7926263" y="2149606"/>
                </a:lnTo>
                <a:lnTo>
                  <a:pt x="7966770" y="2156585"/>
                </a:lnTo>
                <a:lnTo>
                  <a:pt x="8092911" y="2161008"/>
                </a:lnTo>
                <a:cubicBezTo>
                  <a:pt x="8089698" y="2148943"/>
                  <a:pt x="8121258" y="2170386"/>
                  <a:pt x="8129956" y="2162518"/>
                </a:cubicBezTo>
                <a:cubicBezTo>
                  <a:pt x="8135520" y="2155638"/>
                  <a:pt x="8146390" y="2160539"/>
                  <a:pt x="8156253" y="2160951"/>
                </a:cubicBezTo>
                <a:cubicBezTo>
                  <a:pt x="8166039" y="2155473"/>
                  <a:pt x="8212323" y="2164555"/>
                  <a:pt x="8226723" y="2171307"/>
                </a:cubicBezTo>
                <a:cubicBezTo>
                  <a:pt x="8265129" y="2194914"/>
                  <a:pt x="8313924" y="2176403"/>
                  <a:pt x="8345013" y="2194472"/>
                </a:cubicBezTo>
                <a:cubicBezTo>
                  <a:pt x="8372141" y="2198551"/>
                  <a:pt x="8381553" y="2196425"/>
                  <a:pt x="8389494" y="2195774"/>
                </a:cubicBezTo>
                <a:lnTo>
                  <a:pt x="8392672" y="2190570"/>
                </a:lnTo>
                <a:lnTo>
                  <a:pt x="8406045" y="2191681"/>
                </a:lnTo>
                <a:lnTo>
                  <a:pt x="8409264" y="2190855"/>
                </a:lnTo>
                <a:cubicBezTo>
                  <a:pt x="8415411" y="2189254"/>
                  <a:pt x="8421567" y="2187852"/>
                  <a:pt x="8428080" y="2187244"/>
                </a:cubicBezTo>
                <a:cubicBezTo>
                  <a:pt x="8432860" y="2213065"/>
                  <a:pt x="8484266" y="2186341"/>
                  <a:pt x="8476550" y="2207369"/>
                </a:cubicBezTo>
                <a:cubicBezTo>
                  <a:pt x="8513167" y="2208526"/>
                  <a:pt x="8555619" y="2244400"/>
                  <a:pt x="8588757" y="2225395"/>
                </a:cubicBezTo>
                <a:cubicBezTo>
                  <a:pt x="8642872" y="2232730"/>
                  <a:pt x="8692026" y="2235404"/>
                  <a:pt x="8749518" y="2245011"/>
                </a:cubicBezTo>
                <a:cubicBezTo>
                  <a:pt x="8793577" y="2260750"/>
                  <a:pt x="8842828" y="2247803"/>
                  <a:pt x="8874315" y="2266877"/>
                </a:cubicBezTo>
                <a:cubicBezTo>
                  <a:pt x="8926109" y="2267125"/>
                  <a:pt x="8990017" y="2281364"/>
                  <a:pt x="9029190" y="2309251"/>
                </a:cubicBezTo>
                <a:cubicBezTo>
                  <a:pt x="9084505" y="2314654"/>
                  <a:pt x="9093058" y="2330757"/>
                  <a:pt x="9142331" y="2320064"/>
                </a:cubicBezTo>
                <a:cubicBezTo>
                  <a:pt x="9146183" y="2324091"/>
                  <a:pt x="9150768" y="2327448"/>
                  <a:pt x="9155844" y="2330314"/>
                </a:cubicBezTo>
                <a:lnTo>
                  <a:pt x="9171403" y="2337223"/>
                </a:lnTo>
                <a:lnTo>
                  <a:pt x="9173407" y="2336681"/>
                </a:lnTo>
                <a:lnTo>
                  <a:pt x="9208166" y="2347769"/>
                </a:lnTo>
                <a:lnTo>
                  <a:pt x="9274752" y="2367321"/>
                </a:lnTo>
                <a:lnTo>
                  <a:pt x="9275339" y="2366424"/>
                </a:lnTo>
                <a:cubicBezTo>
                  <a:pt x="9277508" y="2364656"/>
                  <a:pt x="9280711" y="2363810"/>
                  <a:pt x="9286171" y="2364868"/>
                </a:cubicBezTo>
                <a:cubicBezTo>
                  <a:pt x="9278880" y="2347951"/>
                  <a:pt x="9289961" y="2359662"/>
                  <a:pt x="9306706" y="2364279"/>
                </a:cubicBezTo>
                <a:cubicBezTo>
                  <a:pt x="9299116" y="2339032"/>
                  <a:pt x="9346014" y="2361383"/>
                  <a:pt x="9354964" y="2350000"/>
                </a:cubicBezTo>
                <a:cubicBezTo>
                  <a:pt x="9367435" y="2353960"/>
                  <a:pt x="9380485" y="2357688"/>
                  <a:pt x="9393840" y="2360999"/>
                </a:cubicBezTo>
                <a:lnTo>
                  <a:pt x="9401723" y="2362648"/>
                </a:lnTo>
                <a:cubicBezTo>
                  <a:pt x="9401784" y="2362582"/>
                  <a:pt x="9401843" y="2362515"/>
                  <a:pt x="9401904" y="2362449"/>
                </a:cubicBezTo>
                <a:cubicBezTo>
                  <a:pt x="9403668" y="2362309"/>
                  <a:pt x="9406280" y="2362664"/>
                  <a:pt x="9410265" y="2363724"/>
                </a:cubicBezTo>
                <a:lnTo>
                  <a:pt x="9431384" y="2368857"/>
                </a:lnTo>
                <a:lnTo>
                  <a:pt x="9436806" y="2368409"/>
                </a:lnTo>
                <a:lnTo>
                  <a:pt x="9469943" y="2364702"/>
                </a:lnTo>
                <a:cubicBezTo>
                  <a:pt x="9492075" y="2366299"/>
                  <a:pt x="9538048" y="2371570"/>
                  <a:pt x="9571973" y="2375579"/>
                </a:cubicBezTo>
                <a:cubicBezTo>
                  <a:pt x="9604304" y="2385689"/>
                  <a:pt x="9636016" y="2383371"/>
                  <a:pt x="9673508" y="2388756"/>
                </a:cubicBezTo>
                <a:cubicBezTo>
                  <a:pt x="9711732" y="2406591"/>
                  <a:pt x="9735674" y="2393166"/>
                  <a:pt x="9775728" y="2398997"/>
                </a:cubicBezTo>
                <a:cubicBezTo>
                  <a:pt x="9806799" y="2422784"/>
                  <a:pt x="9806899" y="2389955"/>
                  <a:pt x="9828502" y="2387377"/>
                </a:cubicBezTo>
                <a:lnTo>
                  <a:pt x="9834358" y="2387922"/>
                </a:lnTo>
                <a:lnTo>
                  <a:pt x="9848851" y="2393407"/>
                </a:lnTo>
                <a:lnTo>
                  <a:pt x="9854053" y="2396127"/>
                </a:lnTo>
                <a:cubicBezTo>
                  <a:pt x="9857729" y="2397755"/>
                  <a:pt x="9860291" y="2398523"/>
                  <a:pt x="9862192" y="2398707"/>
                </a:cubicBezTo>
                <a:lnTo>
                  <a:pt x="9862471" y="2398561"/>
                </a:lnTo>
                <a:lnTo>
                  <a:pt x="9905498" y="2417867"/>
                </a:lnTo>
                <a:cubicBezTo>
                  <a:pt x="9919952" y="2409351"/>
                  <a:pt x="9958757" y="2437263"/>
                  <a:pt x="9962223" y="2413612"/>
                </a:cubicBezTo>
                <a:cubicBezTo>
                  <a:pt x="9977588" y="2420601"/>
                  <a:pt x="9983860" y="2432885"/>
                  <a:pt x="9983885" y="2416653"/>
                </a:cubicBezTo>
                <a:cubicBezTo>
                  <a:pt x="9989098" y="2418537"/>
                  <a:pt x="9992817" y="2418345"/>
                  <a:pt x="9995871" y="2417158"/>
                </a:cubicBezTo>
                <a:lnTo>
                  <a:pt x="10030934" y="2432369"/>
                </a:lnTo>
                <a:lnTo>
                  <a:pt x="10036087" y="2432793"/>
                </a:lnTo>
                <a:lnTo>
                  <a:pt x="10057471" y="2445317"/>
                </a:lnTo>
                <a:lnTo>
                  <a:pt x="10088697" y="2461159"/>
                </a:lnTo>
                <a:lnTo>
                  <a:pt x="10091030" y="2461029"/>
                </a:lnTo>
                <a:lnTo>
                  <a:pt x="10104127" y="2469841"/>
                </a:lnTo>
                <a:cubicBezTo>
                  <a:pt x="10108126" y="2473257"/>
                  <a:pt x="10166959" y="2488286"/>
                  <a:pt x="10169163" y="2492519"/>
                </a:cubicBezTo>
                <a:cubicBezTo>
                  <a:pt x="10225323" y="2491613"/>
                  <a:pt x="10211037" y="2510783"/>
                  <a:pt x="10266247" y="2525164"/>
                </a:cubicBezTo>
                <a:cubicBezTo>
                  <a:pt x="10304736" y="2528123"/>
                  <a:pt x="10324750" y="2536388"/>
                  <a:pt x="10383588" y="2556604"/>
                </a:cubicBezTo>
                <a:cubicBezTo>
                  <a:pt x="10422927" y="2570967"/>
                  <a:pt x="10449351" y="2596747"/>
                  <a:pt x="10502276" y="2611346"/>
                </a:cubicBezTo>
                <a:cubicBezTo>
                  <a:pt x="10551189" y="2649570"/>
                  <a:pt x="10642054" y="2656133"/>
                  <a:pt x="10702436" y="2685688"/>
                </a:cubicBezTo>
                <a:cubicBezTo>
                  <a:pt x="10734755" y="2677393"/>
                  <a:pt x="10727906" y="2683472"/>
                  <a:pt x="10738338" y="2690143"/>
                </a:cubicBezTo>
                <a:lnTo>
                  <a:pt x="10738410" y="2690169"/>
                </a:lnTo>
                <a:lnTo>
                  <a:pt x="10828361" y="2695982"/>
                </a:lnTo>
                <a:cubicBezTo>
                  <a:pt x="10834653" y="2692647"/>
                  <a:pt x="10841817" y="2690605"/>
                  <a:pt x="10850642" y="2691703"/>
                </a:cubicBezTo>
                <a:cubicBezTo>
                  <a:pt x="10900458" y="2713605"/>
                  <a:pt x="10856850" y="2676798"/>
                  <a:pt x="10944231" y="2690377"/>
                </a:cubicBezTo>
                <a:cubicBezTo>
                  <a:pt x="10947888" y="2693638"/>
                  <a:pt x="10960334" y="2691646"/>
                  <a:pt x="10961147" y="2687666"/>
                </a:cubicBezTo>
                <a:cubicBezTo>
                  <a:pt x="10966277" y="2689341"/>
                  <a:pt x="10976214" y="2697915"/>
                  <a:pt x="10980692" y="2691799"/>
                </a:cubicBezTo>
                <a:cubicBezTo>
                  <a:pt x="11009873" y="2693413"/>
                  <a:pt x="11036717" y="2699386"/>
                  <a:pt x="11058630" y="2709148"/>
                </a:cubicBezTo>
                <a:cubicBezTo>
                  <a:pt x="11089046" y="2706063"/>
                  <a:pt x="11093105" y="2711169"/>
                  <a:pt x="11094767" y="2717083"/>
                </a:cubicBezTo>
                <a:lnTo>
                  <a:pt x="11096358" y="2720774"/>
                </a:lnTo>
                <a:lnTo>
                  <a:pt x="11104973" y="2716245"/>
                </a:lnTo>
                <a:cubicBezTo>
                  <a:pt x="11114214" y="2713690"/>
                  <a:pt x="11122836" y="2715703"/>
                  <a:pt x="11131099" y="2719881"/>
                </a:cubicBezTo>
                <a:lnTo>
                  <a:pt x="11140776" y="2725926"/>
                </a:lnTo>
                <a:lnTo>
                  <a:pt x="11158686" y="2726270"/>
                </a:lnTo>
                <a:cubicBezTo>
                  <a:pt x="11180768" y="2726709"/>
                  <a:pt x="11251563" y="2726640"/>
                  <a:pt x="11273267" y="2728567"/>
                </a:cubicBezTo>
                <a:lnTo>
                  <a:pt x="11288916" y="2737828"/>
                </a:lnTo>
                <a:lnTo>
                  <a:pt x="11311388" y="2736624"/>
                </a:lnTo>
                <a:cubicBezTo>
                  <a:pt x="11321582" y="2738058"/>
                  <a:pt x="11329783" y="2742030"/>
                  <a:pt x="11335078" y="2749941"/>
                </a:cubicBezTo>
                <a:cubicBezTo>
                  <a:pt x="11338817" y="2743516"/>
                  <a:pt x="11342149" y="2746955"/>
                  <a:pt x="11348344" y="2752346"/>
                </a:cubicBezTo>
                <a:lnTo>
                  <a:pt x="11353373" y="2754678"/>
                </a:lnTo>
                <a:lnTo>
                  <a:pt x="11367159" y="2741107"/>
                </a:lnTo>
                <a:lnTo>
                  <a:pt x="11389712" y="2740372"/>
                </a:lnTo>
                <a:lnTo>
                  <a:pt x="11395219" y="2733120"/>
                </a:lnTo>
                <a:lnTo>
                  <a:pt x="11409180" y="2739023"/>
                </a:lnTo>
                <a:cubicBezTo>
                  <a:pt x="11414137" y="2740775"/>
                  <a:pt x="11422149" y="2743232"/>
                  <a:pt x="11431837" y="2746056"/>
                </a:cubicBezTo>
                <a:lnTo>
                  <a:pt x="11444471" y="2749621"/>
                </a:lnTo>
                <a:lnTo>
                  <a:pt x="11451208" y="2744859"/>
                </a:lnTo>
                <a:lnTo>
                  <a:pt x="11473061" y="2757601"/>
                </a:lnTo>
                <a:lnTo>
                  <a:pt x="11526925" y="2772124"/>
                </a:lnTo>
                <a:cubicBezTo>
                  <a:pt x="11539650" y="2795076"/>
                  <a:pt x="11582438" y="2758503"/>
                  <a:pt x="11584409" y="2785707"/>
                </a:cubicBezTo>
                <a:cubicBezTo>
                  <a:pt x="11604765" y="2763696"/>
                  <a:pt x="11670052" y="2782257"/>
                  <a:pt x="11705161" y="2774143"/>
                </a:cubicBezTo>
                <a:cubicBezTo>
                  <a:pt x="11712651" y="2785033"/>
                  <a:pt x="11817987" y="2755153"/>
                  <a:pt x="11831541" y="2745647"/>
                </a:cubicBezTo>
                <a:cubicBezTo>
                  <a:pt x="11943852" y="2715987"/>
                  <a:pt x="11988586" y="2718581"/>
                  <a:pt x="12017942" y="2704117"/>
                </a:cubicBezTo>
                <a:cubicBezTo>
                  <a:pt x="12044424" y="2697243"/>
                  <a:pt x="12068778" y="2677784"/>
                  <a:pt x="12134490" y="2673464"/>
                </a:cubicBezTo>
                <a:cubicBezTo>
                  <a:pt x="12140262" y="2677664"/>
                  <a:pt x="12149020" y="2679275"/>
                  <a:pt x="12159651" y="2679085"/>
                </a:cubicBezTo>
                <a:lnTo>
                  <a:pt x="12192000" y="267448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7"/>
          <p:cNvSpPr txBox="1">
            <a:spLocks noGrp="1"/>
          </p:cNvSpPr>
          <p:nvPr>
            <p:ph type="title"/>
          </p:nvPr>
        </p:nvSpPr>
        <p:spPr>
          <a:xfrm>
            <a:off x="311000" y="1589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 dirty="0"/>
              <a:t>HOMEWORK</a:t>
            </a:r>
            <a:endParaRPr dirty="0"/>
          </a:p>
        </p:txBody>
      </p:sp>
      <p:sp>
        <p:nvSpPr>
          <p:cNvPr id="313" name="Google Shape;313;p27"/>
          <p:cNvSpPr/>
          <p:nvPr/>
        </p:nvSpPr>
        <p:spPr>
          <a:xfrm>
            <a:off x="2674144" y="6080078"/>
            <a:ext cx="9517857" cy="777922"/>
          </a:xfrm>
          <a:custGeom>
            <a:avLst/>
            <a:gdLst/>
            <a:ahLst/>
            <a:cxnLst/>
            <a:rect l="l" t="t" r="r" b="b"/>
            <a:pathLst>
              <a:path w="9517857" h="918356" extrusionOk="0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27"/>
          <p:cNvSpPr txBox="1">
            <a:spLocks noGrp="1"/>
          </p:cNvSpPr>
          <p:nvPr>
            <p:ph type="body" idx="1"/>
          </p:nvPr>
        </p:nvSpPr>
        <p:spPr>
          <a:xfrm>
            <a:off x="257787" y="1217613"/>
            <a:ext cx="6307500" cy="44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85000" lnSpcReduction="10000"/>
          </a:bodyPr>
          <a:lstStyle/>
          <a:p>
            <a:pPr marL="0" indent="0">
              <a:buNone/>
            </a:pPr>
            <a:r>
              <a:rPr lang="en-US" sz="1900" u="sng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Must Do’s:</a:t>
            </a:r>
            <a:endParaRPr lang="en-GB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Please read regularly with your child – 20 mins three times a week is ideal – fluency does not equal good comprehension; check they are </a:t>
            </a:r>
            <a:r>
              <a:rPr lang="en-US" sz="1800" u="sng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understanding </a:t>
            </a:r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they have read. </a:t>
            </a:r>
            <a:endParaRPr lang="en-GB" sz="1800" dirty="0">
              <a:effectLst/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30 minute </a:t>
            </a:r>
            <a:r>
              <a:rPr lang="en-US" sz="1800" dirty="0" err="1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Maths</a:t>
            </a:r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or English task each week. This will be either spellings or number facts and we will assess them weekly on these on a Friday. 6 minutes a day practice is better for memorizing facts than a once a week run through.</a:t>
            </a:r>
            <a:endParaRPr lang="en-GB" sz="1800" dirty="0">
              <a:effectLst/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342900" lvl="0" indent="-342900" fontAlgn="base"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Times tables should also be practiced regularly – TT Rock Stars (Year 2</a:t>
            </a:r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)</a:t>
            </a:r>
            <a:endParaRPr lang="en-GB" sz="1800" dirty="0">
              <a:effectLst/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456565" indent="0"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" indent="-635"/>
            <a:r>
              <a:rPr lang="en-US" sz="1900" u="sng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Optional:</a:t>
            </a:r>
            <a:endParaRPr lang="en-GB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635"/>
            <a:r>
              <a:rPr lang="en-US" sz="1800" dirty="0">
                <a:effectLst/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Brain Builders – activities linked to the wider curriculum – enjoy the opportunity to work with your child but also encourage your child to be independent too!  These will be sent half termly.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lvl="0" indent="-127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22B812-1B90-8CAD-D282-16A6F4379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199" y="345566"/>
            <a:ext cx="4571019" cy="621372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28"/>
          <p:cNvSpPr/>
          <p:nvPr/>
        </p:nvSpPr>
        <p:spPr>
          <a:xfrm flipH="1">
            <a:off x="0" y="0"/>
            <a:ext cx="12192000" cy="2687005"/>
          </a:xfrm>
          <a:custGeom>
            <a:avLst/>
            <a:gdLst/>
            <a:ahLst/>
            <a:cxnLst/>
            <a:rect l="l" t="t" r="r" b="b"/>
            <a:pathLst>
              <a:path w="12192000" h="2785707" extrusionOk="0">
                <a:moveTo>
                  <a:pt x="12192000" y="0"/>
                </a:moveTo>
                <a:lnTo>
                  <a:pt x="0" y="0"/>
                </a:lnTo>
                <a:lnTo>
                  <a:pt x="0" y="591237"/>
                </a:lnTo>
                <a:lnTo>
                  <a:pt x="7462" y="596097"/>
                </a:lnTo>
                <a:cubicBezTo>
                  <a:pt x="33908" y="613349"/>
                  <a:pt x="59850" y="629066"/>
                  <a:pt x="65949" y="623063"/>
                </a:cubicBezTo>
                <a:cubicBezTo>
                  <a:pt x="104511" y="621541"/>
                  <a:pt x="147418" y="628042"/>
                  <a:pt x="174040" y="614935"/>
                </a:cubicBezTo>
                <a:cubicBezTo>
                  <a:pt x="181060" y="595502"/>
                  <a:pt x="307304" y="613591"/>
                  <a:pt x="331354" y="605310"/>
                </a:cubicBezTo>
                <a:cubicBezTo>
                  <a:pt x="388829" y="623899"/>
                  <a:pt x="404420" y="655488"/>
                  <a:pt x="437701" y="649169"/>
                </a:cubicBezTo>
                <a:cubicBezTo>
                  <a:pt x="460360" y="643797"/>
                  <a:pt x="544430" y="662096"/>
                  <a:pt x="570985" y="634864"/>
                </a:cubicBezTo>
                <a:cubicBezTo>
                  <a:pt x="611720" y="655852"/>
                  <a:pt x="628268" y="628594"/>
                  <a:pt x="660488" y="637694"/>
                </a:cubicBezTo>
                <a:cubicBezTo>
                  <a:pt x="731929" y="640906"/>
                  <a:pt x="769884" y="669504"/>
                  <a:pt x="862240" y="647402"/>
                </a:cubicBezTo>
                <a:cubicBezTo>
                  <a:pt x="904065" y="656940"/>
                  <a:pt x="965938" y="616724"/>
                  <a:pt x="1055198" y="658414"/>
                </a:cubicBezTo>
                <a:cubicBezTo>
                  <a:pt x="1106774" y="665872"/>
                  <a:pt x="1080744" y="646485"/>
                  <a:pt x="1161490" y="664553"/>
                </a:cubicBezTo>
                <a:cubicBezTo>
                  <a:pt x="1184673" y="638081"/>
                  <a:pt x="1309702" y="681966"/>
                  <a:pt x="1335488" y="684838"/>
                </a:cubicBezTo>
                <a:cubicBezTo>
                  <a:pt x="1355801" y="667828"/>
                  <a:pt x="1366194" y="681653"/>
                  <a:pt x="1384901" y="684207"/>
                </a:cubicBezTo>
                <a:cubicBezTo>
                  <a:pt x="1393212" y="673848"/>
                  <a:pt x="1409014" y="673874"/>
                  <a:pt x="1414557" y="685540"/>
                </a:cubicBezTo>
                <a:cubicBezTo>
                  <a:pt x="1407315" y="713070"/>
                  <a:pt x="1474731" y="690092"/>
                  <a:pt x="1479073" y="708783"/>
                </a:cubicBezTo>
                <a:cubicBezTo>
                  <a:pt x="1540070" y="714517"/>
                  <a:pt x="1678447" y="697746"/>
                  <a:pt x="1760498" y="700683"/>
                </a:cubicBezTo>
                <a:cubicBezTo>
                  <a:pt x="1792632" y="694031"/>
                  <a:pt x="1855180" y="727000"/>
                  <a:pt x="1971386" y="726403"/>
                </a:cubicBezTo>
                <a:cubicBezTo>
                  <a:pt x="1986964" y="720596"/>
                  <a:pt x="2046286" y="708514"/>
                  <a:pt x="2050659" y="720928"/>
                </a:cubicBezTo>
                <a:cubicBezTo>
                  <a:pt x="2086682" y="721863"/>
                  <a:pt x="2195049" y="765696"/>
                  <a:pt x="2220475" y="749487"/>
                </a:cubicBezTo>
                <a:cubicBezTo>
                  <a:pt x="2215241" y="776310"/>
                  <a:pt x="2266142" y="751623"/>
                  <a:pt x="2272406" y="777021"/>
                </a:cubicBezTo>
                <a:lnTo>
                  <a:pt x="2297410" y="791240"/>
                </a:lnTo>
                <a:cubicBezTo>
                  <a:pt x="2314908" y="801492"/>
                  <a:pt x="2362075" y="829113"/>
                  <a:pt x="2377393" y="838529"/>
                </a:cubicBezTo>
                <a:lnTo>
                  <a:pt x="2389325" y="847736"/>
                </a:lnTo>
                <a:lnTo>
                  <a:pt x="2418508" y="847030"/>
                </a:lnTo>
                <a:lnTo>
                  <a:pt x="2435377" y="837345"/>
                </a:lnTo>
                <a:lnTo>
                  <a:pt x="2439620" y="840860"/>
                </a:lnTo>
                <a:cubicBezTo>
                  <a:pt x="2444187" y="847628"/>
                  <a:pt x="2446502" y="851791"/>
                  <a:pt x="2451797" y="846508"/>
                </a:cubicBezTo>
                <a:lnTo>
                  <a:pt x="2505861" y="882666"/>
                </a:lnTo>
                <a:cubicBezTo>
                  <a:pt x="2511636" y="885661"/>
                  <a:pt x="2518894" y="886415"/>
                  <a:pt x="2528621" y="883310"/>
                </a:cubicBezTo>
                <a:cubicBezTo>
                  <a:pt x="2546958" y="888460"/>
                  <a:pt x="2598467" y="907723"/>
                  <a:pt x="2615876" y="913568"/>
                </a:cubicBezTo>
                <a:lnTo>
                  <a:pt x="2633076" y="918384"/>
                </a:lnTo>
                <a:cubicBezTo>
                  <a:pt x="2641280" y="922241"/>
                  <a:pt x="2658085" y="933369"/>
                  <a:pt x="2665101" y="936714"/>
                </a:cubicBezTo>
                <a:cubicBezTo>
                  <a:pt x="2670825" y="938682"/>
                  <a:pt x="2668027" y="935380"/>
                  <a:pt x="2675173" y="938458"/>
                </a:cubicBezTo>
                <a:cubicBezTo>
                  <a:pt x="2675225" y="944597"/>
                  <a:pt x="2677804" y="950555"/>
                  <a:pt x="2707978" y="955182"/>
                </a:cubicBezTo>
                <a:cubicBezTo>
                  <a:pt x="2726571" y="970114"/>
                  <a:pt x="2750921" y="982615"/>
                  <a:pt x="2778669" y="991480"/>
                </a:cubicBezTo>
                <a:cubicBezTo>
                  <a:pt x="2784596" y="986681"/>
                  <a:pt x="2791940" y="997468"/>
                  <a:pt x="2796452" y="1000372"/>
                </a:cubicBezTo>
                <a:cubicBezTo>
                  <a:pt x="2798282" y="996724"/>
                  <a:pt x="2810819" y="997911"/>
                  <a:pt x="2813495" y="1001982"/>
                </a:cubicBezTo>
                <a:cubicBezTo>
                  <a:pt x="2894291" y="1036995"/>
                  <a:pt x="2861846" y="990458"/>
                  <a:pt x="2904193" y="1024123"/>
                </a:cubicBezTo>
                <a:cubicBezTo>
                  <a:pt x="2912426" y="1027395"/>
                  <a:pt x="2919877" y="1027211"/>
                  <a:pt x="2926826" y="1025558"/>
                </a:cubicBezTo>
                <a:lnTo>
                  <a:pt x="2937629" y="1021496"/>
                </a:lnTo>
                <a:lnTo>
                  <a:pt x="2970190" y="1039341"/>
                </a:lnTo>
                <a:cubicBezTo>
                  <a:pt x="2986667" y="1046544"/>
                  <a:pt x="3004419" y="1052632"/>
                  <a:pt x="3023036" y="1057429"/>
                </a:cubicBezTo>
                <a:cubicBezTo>
                  <a:pt x="3029427" y="1050485"/>
                  <a:pt x="3041250" y="1064362"/>
                  <a:pt x="3047640" y="1067886"/>
                </a:cubicBezTo>
                <a:cubicBezTo>
                  <a:pt x="3049113" y="1062834"/>
                  <a:pt x="3065273" y="1063377"/>
                  <a:pt x="3069615" y="1068623"/>
                </a:cubicBezTo>
                <a:cubicBezTo>
                  <a:pt x="3180167" y="1108914"/>
                  <a:pt x="3128204" y="1049097"/>
                  <a:pt x="3189718" y="1090790"/>
                </a:cubicBezTo>
                <a:lnTo>
                  <a:pt x="3234683" y="1082861"/>
                </a:lnTo>
                <a:lnTo>
                  <a:pt x="3243889" y="1088560"/>
                </a:lnTo>
                <a:cubicBezTo>
                  <a:pt x="3282443" y="1096267"/>
                  <a:pt x="3296793" y="1087718"/>
                  <a:pt x="3316289" y="1102846"/>
                </a:cubicBezTo>
                <a:cubicBezTo>
                  <a:pt x="3355705" y="1086745"/>
                  <a:pt x="3338941" y="1104834"/>
                  <a:pt x="3363255" y="1113121"/>
                </a:cubicBezTo>
                <a:cubicBezTo>
                  <a:pt x="3385590" y="1119421"/>
                  <a:pt x="3427034" y="1134146"/>
                  <a:pt x="3450298" y="1140641"/>
                </a:cubicBezTo>
                <a:cubicBezTo>
                  <a:pt x="3464287" y="1161185"/>
                  <a:pt x="3479428" y="1142090"/>
                  <a:pt x="3502843" y="1152088"/>
                </a:cubicBezTo>
                <a:cubicBezTo>
                  <a:pt x="3512778" y="1160751"/>
                  <a:pt x="3520916" y="1163472"/>
                  <a:pt x="3534327" y="1158780"/>
                </a:cubicBezTo>
                <a:cubicBezTo>
                  <a:pt x="3579631" y="1200367"/>
                  <a:pt x="3566563" y="1166440"/>
                  <a:pt x="3613707" y="1188135"/>
                </a:cubicBezTo>
                <a:cubicBezTo>
                  <a:pt x="3653700" y="1209113"/>
                  <a:pt x="3700718" y="1226767"/>
                  <a:pt x="3734447" y="1264997"/>
                </a:cubicBezTo>
                <a:cubicBezTo>
                  <a:pt x="3739812" y="1275024"/>
                  <a:pt x="3757867" y="1281897"/>
                  <a:pt x="3774777" y="1280345"/>
                </a:cubicBezTo>
                <a:cubicBezTo>
                  <a:pt x="3777687" y="1280079"/>
                  <a:pt x="3780452" y="1279566"/>
                  <a:pt x="3782987" y="1278825"/>
                </a:cubicBezTo>
                <a:cubicBezTo>
                  <a:pt x="3802089" y="1304950"/>
                  <a:pt x="3822370" y="1298085"/>
                  <a:pt x="3829525" y="1314650"/>
                </a:cubicBezTo>
                <a:cubicBezTo>
                  <a:pt x="3870043" y="1329235"/>
                  <a:pt x="3909546" y="1322767"/>
                  <a:pt x="3916534" y="1337438"/>
                </a:cubicBezTo>
                <a:cubicBezTo>
                  <a:pt x="3938646" y="1341249"/>
                  <a:pt x="3973911" y="1333246"/>
                  <a:pt x="3985243" y="1349887"/>
                </a:cubicBezTo>
                <a:cubicBezTo>
                  <a:pt x="3991624" y="1339551"/>
                  <a:pt x="4007098" y="1363379"/>
                  <a:pt x="4022446" y="1358915"/>
                </a:cubicBezTo>
                <a:cubicBezTo>
                  <a:pt x="4033756" y="1354584"/>
                  <a:pt x="4041089" y="1360802"/>
                  <a:pt x="4050987" y="1363213"/>
                </a:cubicBezTo>
                <a:cubicBezTo>
                  <a:pt x="4065543" y="1360896"/>
                  <a:pt x="4106233" y="1377936"/>
                  <a:pt x="4115739" y="1386380"/>
                </a:cubicBezTo>
                <a:cubicBezTo>
                  <a:pt x="4136569" y="1413385"/>
                  <a:pt x="4202076" y="1408872"/>
                  <a:pt x="4219773" y="1429896"/>
                </a:cubicBezTo>
                <a:cubicBezTo>
                  <a:pt x="4227193" y="1433905"/>
                  <a:pt x="4234841" y="1436419"/>
                  <a:pt x="4242592" y="1437995"/>
                </a:cubicBezTo>
                <a:lnTo>
                  <a:pt x="4264860" y="1440328"/>
                </a:lnTo>
                <a:lnTo>
                  <a:pt x="4272342" y="1436836"/>
                </a:lnTo>
                <a:lnTo>
                  <a:pt x="4285317" y="1440547"/>
                </a:lnTo>
                <a:lnTo>
                  <a:pt x="4289326" y="1440567"/>
                </a:lnTo>
                <a:lnTo>
                  <a:pt x="4311745" y="1441649"/>
                </a:lnTo>
                <a:cubicBezTo>
                  <a:pt x="4295920" y="1463324"/>
                  <a:pt x="4370745" y="1452790"/>
                  <a:pt x="4345821" y="1467990"/>
                </a:cubicBezTo>
                <a:cubicBezTo>
                  <a:pt x="4382864" y="1476647"/>
                  <a:pt x="4349421" y="1488843"/>
                  <a:pt x="4399086" y="1480631"/>
                </a:cubicBezTo>
                <a:cubicBezTo>
                  <a:pt x="4451935" y="1510979"/>
                  <a:pt x="4598080" y="1494621"/>
                  <a:pt x="4635587" y="1532477"/>
                </a:cubicBezTo>
                <a:cubicBezTo>
                  <a:pt x="4632999" y="1520275"/>
                  <a:pt x="4681854" y="1589802"/>
                  <a:pt x="4697305" y="1598576"/>
                </a:cubicBezTo>
                <a:cubicBezTo>
                  <a:pt x="4733556" y="1613805"/>
                  <a:pt x="4746756" y="1626181"/>
                  <a:pt x="4800559" y="1650651"/>
                </a:cubicBezTo>
                <a:cubicBezTo>
                  <a:pt x="4853578" y="1666654"/>
                  <a:pt x="4885909" y="1696908"/>
                  <a:pt x="4945615" y="1698753"/>
                </a:cubicBezTo>
                <a:cubicBezTo>
                  <a:pt x="4946370" y="1702791"/>
                  <a:pt x="4948427" y="1706445"/>
                  <a:pt x="4951384" y="1709811"/>
                </a:cubicBezTo>
                <a:lnTo>
                  <a:pt x="4961956" y="1718626"/>
                </a:lnTo>
                <a:lnTo>
                  <a:pt x="4964473" y="1718615"/>
                </a:lnTo>
                <a:lnTo>
                  <a:pt x="4991598" y="1734829"/>
                </a:lnTo>
                <a:lnTo>
                  <a:pt x="5009548" y="1747489"/>
                </a:lnTo>
                <a:lnTo>
                  <a:pt x="5014839" y="1748130"/>
                </a:lnTo>
                <a:cubicBezTo>
                  <a:pt x="5023037" y="1751045"/>
                  <a:pt x="5047794" y="1761529"/>
                  <a:pt x="5058738" y="1764982"/>
                </a:cubicBezTo>
                <a:cubicBezTo>
                  <a:pt x="5064791" y="1749903"/>
                  <a:pt x="5066861" y="1761618"/>
                  <a:pt x="5080507" y="1768847"/>
                </a:cubicBezTo>
                <a:cubicBezTo>
                  <a:pt x="5092955" y="1747037"/>
                  <a:pt x="5123611" y="1774828"/>
                  <a:pt x="5142055" y="1767607"/>
                </a:cubicBezTo>
                <a:cubicBezTo>
                  <a:pt x="5151799" y="1773410"/>
                  <a:pt x="5162333" y="1779148"/>
                  <a:pt x="5173522" y="1784620"/>
                </a:cubicBezTo>
                <a:lnTo>
                  <a:pt x="5180367" y="1787604"/>
                </a:lnTo>
                <a:lnTo>
                  <a:pt x="5180716" y="1787481"/>
                </a:lnTo>
                <a:cubicBezTo>
                  <a:pt x="5182658" y="1787744"/>
                  <a:pt x="5185081" y="1788580"/>
                  <a:pt x="5188363" y="1790269"/>
                </a:cubicBezTo>
                <a:lnTo>
                  <a:pt x="5192852" y="1793043"/>
                </a:lnTo>
                <a:lnTo>
                  <a:pt x="5272230" y="1791348"/>
                </a:lnTo>
                <a:cubicBezTo>
                  <a:pt x="5312404" y="1798683"/>
                  <a:pt x="5342704" y="1787354"/>
                  <a:pt x="5376484" y="1805756"/>
                </a:cubicBezTo>
                <a:cubicBezTo>
                  <a:pt x="5414117" y="1812554"/>
                  <a:pt x="5448503" y="1811916"/>
                  <a:pt x="5478926" y="1822858"/>
                </a:cubicBezTo>
                <a:cubicBezTo>
                  <a:pt x="5493297" y="1819986"/>
                  <a:pt x="5506053" y="1820161"/>
                  <a:pt x="5515632" y="1830425"/>
                </a:cubicBezTo>
                <a:cubicBezTo>
                  <a:pt x="5551385" y="1834476"/>
                  <a:pt x="5563012" y="1824675"/>
                  <a:pt x="5582742" y="1837848"/>
                </a:cubicBezTo>
                <a:lnTo>
                  <a:pt x="5615731" y="1838115"/>
                </a:lnTo>
                <a:lnTo>
                  <a:pt x="5619149" y="1835988"/>
                </a:lnTo>
                <a:lnTo>
                  <a:pt x="5625050" y="1835832"/>
                </a:lnTo>
                <a:lnTo>
                  <a:pt x="5640026" y="1839536"/>
                </a:lnTo>
                <a:lnTo>
                  <a:pt x="5645469" y="1841610"/>
                </a:lnTo>
                <a:cubicBezTo>
                  <a:pt x="5649292" y="1842786"/>
                  <a:pt x="5651918" y="1843241"/>
                  <a:pt x="5653837" y="1843194"/>
                </a:cubicBezTo>
                <a:lnTo>
                  <a:pt x="5654101" y="1843017"/>
                </a:lnTo>
                <a:lnTo>
                  <a:pt x="5661820" y="1844927"/>
                </a:lnTo>
                <a:cubicBezTo>
                  <a:pt x="5674709" y="1848645"/>
                  <a:pt x="5687118" y="1852732"/>
                  <a:pt x="5698828" y="1857009"/>
                </a:cubicBezTo>
                <a:cubicBezTo>
                  <a:pt x="5712521" y="1846861"/>
                  <a:pt x="5753797" y="1869873"/>
                  <a:pt x="5755153" y="1846051"/>
                </a:cubicBezTo>
                <a:cubicBezTo>
                  <a:pt x="5771136" y="1851140"/>
                  <a:pt x="5778501" y="1862553"/>
                  <a:pt x="5777080" y="1846484"/>
                </a:cubicBezTo>
                <a:lnTo>
                  <a:pt x="5790062" y="1844754"/>
                </a:lnTo>
                <a:lnTo>
                  <a:pt x="5888138" y="1877663"/>
                </a:lnTo>
                <a:lnTo>
                  <a:pt x="5902013" y="1884827"/>
                </a:lnTo>
                <a:cubicBezTo>
                  <a:pt x="5906316" y="1887734"/>
                  <a:pt x="5909915" y="1891071"/>
                  <a:pt x="5912492" y="1894998"/>
                </a:cubicBezTo>
                <a:cubicBezTo>
                  <a:pt x="5968551" y="1887421"/>
                  <a:pt x="6012526" y="1912636"/>
                  <a:pt x="6068995" y="1920302"/>
                </a:cubicBezTo>
                <a:cubicBezTo>
                  <a:pt x="6130128" y="1936331"/>
                  <a:pt x="6262213" y="1980287"/>
                  <a:pt x="6283598" y="1991295"/>
                </a:cubicBezTo>
                <a:cubicBezTo>
                  <a:pt x="6301966" y="1997651"/>
                  <a:pt x="6386462" y="2003382"/>
                  <a:pt x="6378390" y="1991561"/>
                </a:cubicBezTo>
                <a:cubicBezTo>
                  <a:pt x="6430691" y="2023578"/>
                  <a:pt x="6456320" y="2005237"/>
                  <a:pt x="6519309" y="2027309"/>
                </a:cubicBezTo>
                <a:lnTo>
                  <a:pt x="6643152" y="2049516"/>
                </a:lnTo>
                <a:lnTo>
                  <a:pt x="6656875" y="2051188"/>
                </a:lnTo>
                <a:lnTo>
                  <a:pt x="6662165" y="2046505"/>
                </a:lnTo>
                <a:lnTo>
                  <a:pt x="6708706" y="2049842"/>
                </a:lnTo>
                <a:cubicBezTo>
                  <a:pt x="6728320" y="2063550"/>
                  <a:pt x="6766107" y="2058616"/>
                  <a:pt x="6797201" y="2065320"/>
                </a:cubicBezTo>
                <a:lnTo>
                  <a:pt x="6810764" y="2071002"/>
                </a:lnTo>
                <a:lnTo>
                  <a:pt x="6901101" y="2082052"/>
                </a:lnTo>
                <a:lnTo>
                  <a:pt x="6962781" y="2092999"/>
                </a:lnTo>
                <a:lnTo>
                  <a:pt x="6975881" y="2098520"/>
                </a:lnTo>
                <a:lnTo>
                  <a:pt x="6991402" y="2094572"/>
                </a:lnTo>
                <a:cubicBezTo>
                  <a:pt x="6993328" y="2093335"/>
                  <a:pt x="6994904" y="2091926"/>
                  <a:pt x="6996085" y="2090397"/>
                </a:cubicBezTo>
                <a:lnTo>
                  <a:pt x="7045119" y="2100367"/>
                </a:lnTo>
                <a:lnTo>
                  <a:pt x="7051064" y="2100779"/>
                </a:lnTo>
                <a:lnTo>
                  <a:pt x="7092123" y="2100750"/>
                </a:lnTo>
                <a:lnTo>
                  <a:pt x="7153291" y="2096258"/>
                </a:lnTo>
                <a:cubicBezTo>
                  <a:pt x="7173585" y="2092006"/>
                  <a:pt x="7192251" y="2072757"/>
                  <a:pt x="7216946" y="2083586"/>
                </a:cubicBezTo>
                <a:cubicBezTo>
                  <a:pt x="7211675" y="2072232"/>
                  <a:pt x="7246465" y="2087999"/>
                  <a:pt x="7253640" y="2078754"/>
                </a:cubicBezTo>
                <a:cubicBezTo>
                  <a:pt x="7257908" y="2071016"/>
                  <a:pt x="7269456" y="2073996"/>
                  <a:pt x="7279228" y="2072719"/>
                </a:cubicBezTo>
                <a:cubicBezTo>
                  <a:pt x="7287893" y="2065644"/>
                  <a:pt x="7334999" y="2066706"/>
                  <a:pt x="7350342" y="2070909"/>
                </a:cubicBezTo>
                <a:cubicBezTo>
                  <a:pt x="7392243" y="2087644"/>
                  <a:pt x="7436988" y="2061053"/>
                  <a:pt x="7470724" y="2073574"/>
                </a:cubicBezTo>
                <a:cubicBezTo>
                  <a:pt x="7498116" y="2072967"/>
                  <a:pt x="7506999" y="2069264"/>
                  <a:pt x="7514696" y="2067266"/>
                </a:cubicBezTo>
                <a:lnTo>
                  <a:pt x="7516909" y="2061590"/>
                </a:lnTo>
                <a:lnTo>
                  <a:pt x="7530255" y="2060403"/>
                </a:lnTo>
                <a:lnTo>
                  <a:pt x="7533279" y="2059039"/>
                </a:lnTo>
                <a:cubicBezTo>
                  <a:pt x="7539042" y="2056412"/>
                  <a:pt x="7544852" y="2053978"/>
                  <a:pt x="7551151" y="2052267"/>
                </a:cubicBezTo>
                <a:cubicBezTo>
                  <a:pt x="7560368" y="2076923"/>
                  <a:pt x="7606247" y="2041786"/>
                  <a:pt x="7602338" y="2063846"/>
                </a:cubicBezTo>
                <a:lnTo>
                  <a:pt x="7625892" y="2064714"/>
                </a:lnTo>
                <a:lnTo>
                  <a:pt x="7648322" y="2072757"/>
                </a:lnTo>
                <a:lnTo>
                  <a:pt x="7660138" y="2081487"/>
                </a:lnTo>
                <a:lnTo>
                  <a:pt x="7701887" y="2097255"/>
                </a:lnTo>
                <a:lnTo>
                  <a:pt x="7701887" y="2081564"/>
                </a:lnTo>
                <a:lnTo>
                  <a:pt x="7781603" y="2105597"/>
                </a:lnTo>
                <a:lnTo>
                  <a:pt x="7840532" y="2126887"/>
                </a:lnTo>
                <a:lnTo>
                  <a:pt x="7852490" y="2134555"/>
                </a:lnTo>
                <a:lnTo>
                  <a:pt x="7868492" y="2133321"/>
                </a:lnTo>
                <a:cubicBezTo>
                  <a:pt x="7870608" y="2132431"/>
                  <a:pt x="7872409" y="2131316"/>
                  <a:pt x="7873842" y="2130014"/>
                </a:cubicBezTo>
                <a:lnTo>
                  <a:pt x="7920468" y="2148187"/>
                </a:lnTo>
                <a:lnTo>
                  <a:pt x="7926263" y="2149606"/>
                </a:lnTo>
                <a:lnTo>
                  <a:pt x="7966770" y="2156585"/>
                </a:lnTo>
                <a:lnTo>
                  <a:pt x="8092911" y="2161008"/>
                </a:lnTo>
                <a:cubicBezTo>
                  <a:pt x="8089698" y="2148943"/>
                  <a:pt x="8121258" y="2170386"/>
                  <a:pt x="8129956" y="2162518"/>
                </a:cubicBezTo>
                <a:cubicBezTo>
                  <a:pt x="8135520" y="2155638"/>
                  <a:pt x="8146390" y="2160539"/>
                  <a:pt x="8156253" y="2160951"/>
                </a:cubicBezTo>
                <a:cubicBezTo>
                  <a:pt x="8166039" y="2155473"/>
                  <a:pt x="8212323" y="2164555"/>
                  <a:pt x="8226723" y="2171307"/>
                </a:cubicBezTo>
                <a:cubicBezTo>
                  <a:pt x="8265129" y="2194914"/>
                  <a:pt x="8313924" y="2176403"/>
                  <a:pt x="8345013" y="2194472"/>
                </a:cubicBezTo>
                <a:cubicBezTo>
                  <a:pt x="8372141" y="2198551"/>
                  <a:pt x="8381553" y="2196425"/>
                  <a:pt x="8389494" y="2195774"/>
                </a:cubicBezTo>
                <a:lnTo>
                  <a:pt x="8392672" y="2190570"/>
                </a:lnTo>
                <a:lnTo>
                  <a:pt x="8406045" y="2191681"/>
                </a:lnTo>
                <a:lnTo>
                  <a:pt x="8409264" y="2190855"/>
                </a:lnTo>
                <a:cubicBezTo>
                  <a:pt x="8415411" y="2189254"/>
                  <a:pt x="8421567" y="2187852"/>
                  <a:pt x="8428080" y="2187244"/>
                </a:cubicBezTo>
                <a:cubicBezTo>
                  <a:pt x="8432860" y="2213065"/>
                  <a:pt x="8484266" y="2186341"/>
                  <a:pt x="8476550" y="2207369"/>
                </a:cubicBezTo>
                <a:cubicBezTo>
                  <a:pt x="8513167" y="2208526"/>
                  <a:pt x="8555619" y="2244400"/>
                  <a:pt x="8588757" y="2225395"/>
                </a:cubicBezTo>
                <a:cubicBezTo>
                  <a:pt x="8642872" y="2232730"/>
                  <a:pt x="8692026" y="2235404"/>
                  <a:pt x="8749518" y="2245011"/>
                </a:cubicBezTo>
                <a:cubicBezTo>
                  <a:pt x="8793577" y="2260750"/>
                  <a:pt x="8842828" y="2247803"/>
                  <a:pt x="8874315" y="2266877"/>
                </a:cubicBezTo>
                <a:cubicBezTo>
                  <a:pt x="8926109" y="2267125"/>
                  <a:pt x="8990017" y="2281364"/>
                  <a:pt x="9029190" y="2309251"/>
                </a:cubicBezTo>
                <a:cubicBezTo>
                  <a:pt x="9084505" y="2314654"/>
                  <a:pt x="9093058" y="2330757"/>
                  <a:pt x="9142331" y="2320064"/>
                </a:cubicBezTo>
                <a:cubicBezTo>
                  <a:pt x="9146183" y="2324091"/>
                  <a:pt x="9150768" y="2327448"/>
                  <a:pt x="9155844" y="2330314"/>
                </a:cubicBezTo>
                <a:lnTo>
                  <a:pt x="9171403" y="2337223"/>
                </a:lnTo>
                <a:lnTo>
                  <a:pt x="9173407" y="2336681"/>
                </a:lnTo>
                <a:lnTo>
                  <a:pt x="9208166" y="2347769"/>
                </a:lnTo>
                <a:lnTo>
                  <a:pt x="9274752" y="2367321"/>
                </a:lnTo>
                <a:lnTo>
                  <a:pt x="9275339" y="2366424"/>
                </a:lnTo>
                <a:cubicBezTo>
                  <a:pt x="9277508" y="2364656"/>
                  <a:pt x="9280711" y="2363810"/>
                  <a:pt x="9286171" y="2364868"/>
                </a:cubicBezTo>
                <a:cubicBezTo>
                  <a:pt x="9278880" y="2347951"/>
                  <a:pt x="9289961" y="2359662"/>
                  <a:pt x="9306706" y="2364279"/>
                </a:cubicBezTo>
                <a:cubicBezTo>
                  <a:pt x="9299116" y="2339032"/>
                  <a:pt x="9346014" y="2361383"/>
                  <a:pt x="9354964" y="2350000"/>
                </a:cubicBezTo>
                <a:cubicBezTo>
                  <a:pt x="9367435" y="2353960"/>
                  <a:pt x="9380485" y="2357688"/>
                  <a:pt x="9393840" y="2360999"/>
                </a:cubicBezTo>
                <a:lnTo>
                  <a:pt x="9401723" y="2362648"/>
                </a:lnTo>
                <a:cubicBezTo>
                  <a:pt x="9401784" y="2362582"/>
                  <a:pt x="9401843" y="2362515"/>
                  <a:pt x="9401904" y="2362449"/>
                </a:cubicBezTo>
                <a:cubicBezTo>
                  <a:pt x="9403668" y="2362309"/>
                  <a:pt x="9406280" y="2362664"/>
                  <a:pt x="9410265" y="2363724"/>
                </a:cubicBezTo>
                <a:lnTo>
                  <a:pt x="9431384" y="2368857"/>
                </a:lnTo>
                <a:lnTo>
                  <a:pt x="9436806" y="2368409"/>
                </a:lnTo>
                <a:lnTo>
                  <a:pt x="9469943" y="2364702"/>
                </a:lnTo>
                <a:cubicBezTo>
                  <a:pt x="9492075" y="2366299"/>
                  <a:pt x="9538048" y="2371570"/>
                  <a:pt x="9571973" y="2375579"/>
                </a:cubicBezTo>
                <a:cubicBezTo>
                  <a:pt x="9604304" y="2385689"/>
                  <a:pt x="9636016" y="2383371"/>
                  <a:pt x="9673508" y="2388756"/>
                </a:cubicBezTo>
                <a:cubicBezTo>
                  <a:pt x="9711732" y="2406591"/>
                  <a:pt x="9735674" y="2393166"/>
                  <a:pt x="9775728" y="2398997"/>
                </a:cubicBezTo>
                <a:cubicBezTo>
                  <a:pt x="9806799" y="2422784"/>
                  <a:pt x="9806899" y="2389955"/>
                  <a:pt x="9828502" y="2387377"/>
                </a:cubicBezTo>
                <a:lnTo>
                  <a:pt x="9834358" y="2387922"/>
                </a:lnTo>
                <a:lnTo>
                  <a:pt x="9848851" y="2393407"/>
                </a:lnTo>
                <a:lnTo>
                  <a:pt x="9854053" y="2396127"/>
                </a:lnTo>
                <a:cubicBezTo>
                  <a:pt x="9857729" y="2397755"/>
                  <a:pt x="9860291" y="2398523"/>
                  <a:pt x="9862192" y="2398707"/>
                </a:cubicBezTo>
                <a:lnTo>
                  <a:pt x="9862471" y="2398561"/>
                </a:lnTo>
                <a:lnTo>
                  <a:pt x="9905498" y="2417867"/>
                </a:lnTo>
                <a:cubicBezTo>
                  <a:pt x="9919952" y="2409351"/>
                  <a:pt x="9958757" y="2437263"/>
                  <a:pt x="9962223" y="2413612"/>
                </a:cubicBezTo>
                <a:cubicBezTo>
                  <a:pt x="9977588" y="2420601"/>
                  <a:pt x="9983860" y="2432885"/>
                  <a:pt x="9983885" y="2416653"/>
                </a:cubicBezTo>
                <a:cubicBezTo>
                  <a:pt x="9989098" y="2418537"/>
                  <a:pt x="9992817" y="2418345"/>
                  <a:pt x="9995871" y="2417158"/>
                </a:cubicBezTo>
                <a:lnTo>
                  <a:pt x="10030934" y="2432369"/>
                </a:lnTo>
                <a:lnTo>
                  <a:pt x="10036087" y="2432793"/>
                </a:lnTo>
                <a:lnTo>
                  <a:pt x="10057471" y="2445317"/>
                </a:lnTo>
                <a:lnTo>
                  <a:pt x="10088697" y="2461159"/>
                </a:lnTo>
                <a:lnTo>
                  <a:pt x="10091030" y="2461029"/>
                </a:lnTo>
                <a:lnTo>
                  <a:pt x="10104127" y="2469841"/>
                </a:lnTo>
                <a:cubicBezTo>
                  <a:pt x="10108126" y="2473257"/>
                  <a:pt x="10166959" y="2488286"/>
                  <a:pt x="10169163" y="2492519"/>
                </a:cubicBezTo>
                <a:cubicBezTo>
                  <a:pt x="10225323" y="2491613"/>
                  <a:pt x="10211037" y="2510783"/>
                  <a:pt x="10266247" y="2525164"/>
                </a:cubicBezTo>
                <a:cubicBezTo>
                  <a:pt x="10304736" y="2528123"/>
                  <a:pt x="10324750" y="2536388"/>
                  <a:pt x="10383588" y="2556604"/>
                </a:cubicBezTo>
                <a:cubicBezTo>
                  <a:pt x="10422927" y="2570967"/>
                  <a:pt x="10449351" y="2596747"/>
                  <a:pt x="10502276" y="2611346"/>
                </a:cubicBezTo>
                <a:cubicBezTo>
                  <a:pt x="10551189" y="2649570"/>
                  <a:pt x="10642054" y="2656133"/>
                  <a:pt x="10702436" y="2685688"/>
                </a:cubicBezTo>
                <a:cubicBezTo>
                  <a:pt x="10734755" y="2677393"/>
                  <a:pt x="10727906" y="2683472"/>
                  <a:pt x="10738338" y="2690143"/>
                </a:cubicBezTo>
                <a:lnTo>
                  <a:pt x="10738410" y="2690169"/>
                </a:lnTo>
                <a:lnTo>
                  <a:pt x="10828361" y="2695982"/>
                </a:lnTo>
                <a:cubicBezTo>
                  <a:pt x="10834653" y="2692647"/>
                  <a:pt x="10841817" y="2690605"/>
                  <a:pt x="10850642" y="2691703"/>
                </a:cubicBezTo>
                <a:cubicBezTo>
                  <a:pt x="10900458" y="2713605"/>
                  <a:pt x="10856850" y="2676798"/>
                  <a:pt x="10944231" y="2690377"/>
                </a:cubicBezTo>
                <a:cubicBezTo>
                  <a:pt x="10947888" y="2693638"/>
                  <a:pt x="10960334" y="2691646"/>
                  <a:pt x="10961147" y="2687666"/>
                </a:cubicBezTo>
                <a:cubicBezTo>
                  <a:pt x="10966277" y="2689341"/>
                  <a:pt x="10976214" y="2697915"/>
                  <a:pt x="10980692" y="2691799"/>
                </a:cubicBezTo>
                <a:cubicBezTo>
                  <a:pt x="11009873" y="2693413"/>
                  <a:pt x="11036717" y="2699386"/>
                  <a:pt x="11058630" y="2709148"/>
                </a:cubicBezTo>
                <a:cubicBezTo>
                  <a:pt x="11089046" y="2706063"/>
                  <a:pt x="11093105" y="2711169"/>
                  <a:pt x="11094767" y="2717083"/>
                </a:cubicBezTo>
                <a:lnTo>
                  <a:pt x="11096358" y="2720774"/>
                </a:lnTo>
                <a:lnTo>
                  <a:pt x="11104973" y="2716245"/>
                </a:lnTo>
                <a:cubicBezTo>
                  <a:pt x="11114214" y="2713690"/>
                  <a:pt x="11122836" y="2715703"/>
                  <a:pt x="11131099" y="2719881"/>
                </a:cubicBezTo>
                <a:lnTo>
                  <a:pt x="11140776" y="2725926"/>
                </a:lnTo>
                <a:lnTo>
                  <a:pt x="11158686" y="2726270"/>
                </a:lnTo>
                <a:cubicBezTo>
                  <a:pt x="11180768" y="2726709"/>
                  <a:pt x="11251563" y="2726640"/>
                  <a:pt x="11273267" y="2728567"/>
                </a:cubicBezTo>
                <a:lnTo>
                  <a:pt x="11288916" y="2737828"/>
                </a:lnTo>
                <a:lnTo>
                  <a:pt x="11311388" y="2736624"/>
                </a:lnTo>
                <a:cubicBezTo>
                  <a:pt x="11321582" y="2738058"/>
                  <a:pt x="11329783" y="2742030"/>
                  <a:pt x="11335078" y="2749941"/>
                </a:cubicBezTo>
                <a:cubicBezTo>
                  <a:pt x="11338817" y="2743516"/>
                  <a:pt x="11342149" y="2746955"/>
                  <a:pt x="11348344" y="2752346"/>
                </a:cubicBezTo>
                <a:lnTo>
                  <a:pt x="11353373" y="2754678"/>
                </a:lnTo>
                <a:lnTo>
                  <a:pt x="11367159" y="2741107"/>
                </a:lnTo>
                <a:lnTo>
                  <a:pt x="11389712" y="2740372"/>
                </a:lnTo>
                <a:lnTo>
                  <a:pt x="11395219" y="2733120"/>
                </a:lnTo>
                <a:lnTo>
                  <a:pt x="11409180" y="2739023"/>
                </a:lnTo>
                <a:cubicBezTo>
                  <a:pt x="11414137" y="2740775"/>
                  <a:pt x="11422149" y="2743232"/>
                  <a:pt x="11431837" y="2746056"/>
                </a:cubicBezTo>
                <a:lnTo>
                  <a:pt x="11444471" y="2749621"/>
                </a:lnTo>
                <a:lnTo>
                  <a:pt x="11451208" y="2744859"/>
                </a:lnTo>
                <a:lnTo>
                  <a:pt x="11473061" y="2757601"/>
                </a:lnTo>
                <a:lnTo>
                  <a:pt x="11526925" y="2772124"/>
                </a:lnTo>
                <a:cubicBezTo>
                  <a:pt x="11539650" y="2795076"/>
                  <a:pt x="11582438" y="2758503"/>
                  <a:pt x="11584409" y="2785707"/>
                </a:cubicBezTo>
                <a:cubicBezTo>
                  <a:pt x="11604765" y="2763696"/>
                  <a:pt x="11670052" y="2782257"/>
                  <a:pt x="11705161" y="2774143"/>
                </a:cubicBezTo>
                <a:cubicBezTo>
                  <a:pt x="11712651" y="2785033"/>
                  <a:pt x="11817987" y="2755153"/>
                  <a:pt x="11831541" y="2745647"/>
                </a:cubicBezTo>
                <a:cubicBezTo>
                  <a:pt x="11943852" y="2715987"/>
                  <a:pt x="11988586" y="2718581"/>
                  <a:pt x="12017942" y="2704117"/>
                </a:cubicBezTo>
                <a:cubicBezTo>
                  <a:pt x="12044424" y="2697243"/>
                  <a:pt x="12068778" y="2677784"/>
                  <a:pt x="12134490" y="2673464"/>
                </a:cubicBezTo>
                <a:cubicBezTo>
                  <a:pt x="12140262" y="2677664"/>
                  <a:pt x="12149020" y="2679275"/>
                  <a:pt x="12159651" y="2679085"/>
                </a:cubicBezTo>
                <a:lnTo>
                  <a:pt x="12192000" y="267448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28"/>
          <p:cNvSpPr txBox="1"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HOME/LINK</a:t>
            </a:r>
            <a:endParaRPr/>
          </a:p>
        </p:txBody>
      </p:sp>
      <p:sp>
        <p:nvSpPr>
          <p:cNvPr id="323" name="Google Shape;323;p28"/>
          <p:cNvSpPr/>
          <p:nvPr/>
        </p:nvSpPr>
        <p:spPr>
          <a:xfrm>
            <a:off x="2674144" y="6080078"/>
            <a:ext cx="9517857" cy="777922"/>
          </a:xfrm>
          <a:custGeom>
            <a:avLst/>
            <a:gdLst/>
            <a:ahLst/>
            <a:cxnLst/>
            <a:rect l="l" t="t" r="r" b="b"/>
            <a:pathLst>
              <a:path w="9517857" h="918356" extrusionOk="0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28"/>
          <p:cNvSpPr txBox="1">
            <a:spLocks noGrp="1"/>
          </p:cNvSpPr>
          <p:nvPr>
            <p:ph type="body" idx="1"/>
          </p:nvPr>
        </p:nvSpPr>
        <p:spPr>
          <a:xfrm>
            <a:off x="1050875" y="2687000"/>
            <a:ext cx="10796100" cy="3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A KS1 adult will be on the gate to greet and send off children.</a:t>
            </a: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/>
              <a:t>Should you need to pass on any messages, you can do so via the adult.</a:t>
            </a: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endParaRPr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1600"/>
              <a:buChar char="•"/>
            </a:pPr>
            <a:r>
              <a:rPr lang="en-GB" b="1"/>
              <a:t>Should it be something of more significance (i.e. concerns, requesting a meeting with class teachers) please email the office and we will respond and/or organise this as soon as possible.</a:t>
            </a:r>
            <a:endParaRPr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29"/>
          <p:cNvSpPr/>
          <p:nvPr/>
        </p:nvSpPr>
        <p:spPr>
          <a:xfrm>
            <a:off x="0" y="1"/>
            <a:ext cx="12192000" cy="5096785"/>
          </a:xfrm>
          <a:custGeom>
            <a:avLst/>
            <a:gdLst/>
            <a:ahLst/>
            <a:cxnLst/>
            <a:rect l="l" t="t" r="r" b="b"/>
            <a:pathLst>
              <a:path w="12192000" h="5096785" extrusionOk="0">
                <a:moveTo>
                  <a:pt x="0" y="0"/>
                </a:moveTo>
                <a:lnTo>
                  <a:pt x="12192000" y="0"/>
                </a:lnTo>
                <a:lnTo>
                  <a:pt x="12192000" y="3809005"/>
                </a:lnTo>
                <a:lnTo>
                  <a:pt x="12142543" y="3817043"/>
                </a:lnTo>
                <a:cubicBezTo>
                  <a:pt x="12125745" y="3820143"/>
                  <a:pt x="12025667" y="3846712"/>
                  <a:pt x="12021777" y="3848082"/>
                </a:cubicBezTo>
                <a:cubicBezTo>
                  <a:pt x="11906317" y="3844901"/>
                  <a:pt x="11854997" y="3842577"/>
                  <a:pt x="11700796" y="3819843"/>
                </a:cubicBezTo>
                <a:cubicBezTo>
                  <a:pt x="11673605" y="3818975"/>
                  <a:pt x="11660205" y="3873591"/>
                  <a:pt x="11596222" y="3858834"/>
                </a:cubicBezTo>
                <a:cubicBezTo>
                  <a:pt x="11546261" y="3912796"/>
                  <a:pt x="11448213" y="3883822"/>
                  <a:pt x="11416000" y="3915854"/>
                </a:cubicBezTo>
                <a:cubicBezTo>
                  <a:pt x="11363791" y="3944368"/>
                  <a:pt x="11261302" y="3994357"/>
                  <a:pt x="11214181" y="4004215"/>
                </a:cubicBezTo>
                <a:cubicBezTo>
                  <a:pt x="11180556" y="4016505"/>
                  <a:pt x="11133434" y="4019939"/>
                  <a:pt x="11082297" y="4010564"/>
                </a:cubicBezTo>
                <a:cubicBezTo>
                  <a:pt x="11002153" y="4004415"/>
                  <a:pt x="10906391" y="3998574"/>
                  <a:pt x="10833086" y="3997707"/>
                </a:cubicBezTo>
                <a:cubicBezTo>
                  <a:pt x="10741018" y="4017483"/>
                  <a:pt x="10710367" y="4028063"/>
                  <a:pt x="10639436" y="4022417"/>
                </a:cubicBezTo>
                <a:cubicBezTo>
                  <a:pt x="10607553" y="4011982"/>
                  <a:pt x="10546386" y="4040450"/>
                  <a:pt x="10480215" y="4006823"/>
                </a:cubicBezTo>
                <a:cubicBezTo>
                  <a:pt x="10416483" y="4013182"/>
                  <a:pt x="10257826" y="4053751"/>
                  <a:pt x="10217282" y="4020809"/>
                </a:cubicBezTo>
                <a:lnTo>
                  <a:pt x="10015940" y="4082184"/>
                </a:lnTo>
                <a:cubicBezTo>
                  <a:pt x="9933191" y="4122984"/>
                  <a:pt x="9847676" y="4127197"/>
                  <a:pt x="9800299" y="4146342"/>
                </a:cubicBezTo>
                <a:cubicBezTo>
                  <a:pt x="9758990" y="4153221"/>
                  <a:pt x="9764546" y="4171775"/>
                  <a:pt x="9707822" y="4189102"/>
                </a:cubicBezTo>
                <a:cubicBezTo>
                  <a:pt x="9678353" y="4185801"/>
                  <a:pt x="9564542" y="4245966"/>
                  <a:pt x="9543973" y="4245802"/>
                </a:cubicBezTo>
                <a:cubicBezTo>
                  <a:pt x="9545360" y="4250342"/>
                  <a:pt x="9534159" y="4254694"/>
                  <a:pt x="9528747" y="4251724"/>
                </a:cubicBezTo>
                <a:cubicBezTo>
                  <a:pt x="9434894" y="4251802"/>
                  <a:pt x="9498284" y="4284960"/>
                  <a:pt x="9436976" y="4269351"/>
                </a:cubicBezTo>
                <a:cubicBezTo>
                  <a:pt x="9399663" y="4270596"/>
                  <a:pt x="9416325" y="4322777"/>
                  <a:pt x="9371827" y="4303912"/>
                </a:cubicBezTo>
                <a:cubicBezTo>
                  <a:pt x="9327687" y="4311262"/>
                  <a:pt x="9305420" y="4335156"/>
                  <a:pt x="9260304" y="4328021"/>
                </a:cubicBezTo>
                <a:cubicBezTo>
                  <a:pt x="9219002" y="4334987"/>
                  <a:pt x="9185743" y="4348803"/>
                  <a:pt x="9148799" y="4348506"/>
                </a:cubicBezTo>
                <a:cubicBezTo>
                  <a:pt x="9136597" y="4357118"/>
                  <a:pt x="9123990" y="4361794"/>
                  <a:pt x="9107898" y="4354282"/>
                </a:cubicBezTo>
                <a:lnTo>
                  <a:pt x="8990743" y="4382161"/>
                </a:lnTo>
                <a:cubicBezTo>
                  <a:pt x="8968860" y="4381971"/>
                  <a:pt x="8999497" y="4363038"/>
                  <a:pt x="8979819" y="4366419"/>
                </a:cubicBezTo>
                <a:cubicBezTo>
                  <a:pt x="8962591" y="4378296"/>
                  <a:pt x="8953360" y="4357425"/>
                  <a:pt x="8936044" y="4370992"/>
                </a:cubicBezTo>
                <a:cubicBezTo>
                  <a:pt x="8948906" y="4385206"/>
                  <a:pt x="8892470" y="4378724"/>
                  <a:pt x="8897707" y="4392673"/>
                </a:cubicBezTo>
                <a:cubicBezTo>
                  <a:pt x="8869997" y="4377889"/>
                  <a:pt x="8872713" y="4404124"/>
                  <a:pt x="8845635" y="4404300"/>
                </a:cubicBezTo>
                <a:cubicBezTo>
                  <a:pt x="8830642" y="4399853"/>
                  <a:pt x="8821827" y="4400686"/>
                  <a:pt x="8814562" y="4411434"/>
                </a:cubicBezTo>
                <a:cubicBezTo>
                  <a:pt x="8744563" y="4389043"/>
                  <a:pt x="8782115" y="4417916"/>
                  <a:pt x="8726349" y="4416668"/>
                </a:cubicBezTo>
                <a:cubicBezTo>
                  <a:pt x="8677009" y="4412982"/>
                  <a:pt x="8624546" y="4415808"/>
                  <a:pt x="8566678" y="4391711"/>
                </a:cubicBezTo>
                <a:cubicBezTo>
                  <a:pt x="8554349" y="4383843"/>
                  <a:pt x="8534130" y="4384835"/>
                  <a:pt x="8521516" y="4393927"/>
                </a:cubicBezTo>
                <a:cubicBezTo>
                  <a:pt x="8519345" y="4395492"/>
                  <a:pt x="8517487" y="4397242"/>
                  <a:pt x="8515998" y="4399124"/>
                </a:cubicBezTo>
                <a:cubicBezTo>
                  <a:pt x="8479683" y="4380905"/>
                  <a:pt x="8468515" y="4396924"/>
                  <a:pt x="8449547" y="4383170"/>
                </a:cubicBezTo>
                <a:cubicBezTo>
                  <a:pt x="8404832" y="4386248"/>
                  <a:pt x="8377617" y="4410394"/>
                  <a:pt x="8360285" y="4398502"/>
                </a:cubicBezTo>
                <a:cubicBezTo>
                  <a:pt x="8328125" y="4405233"/>
                  <a:pt x="8278328" y="4418008"/>
                  <a:pt x="8256584" y="4423564"/>
                </a:cubicBezTo>
                <a:cubicBezTo>
                  <a:pt x="8250756" y="4433012"/>
                  <a:pt x="8239831" y="4429911"/>
                  <a:pt x="8229821" y="4431840"/>
                </a:cubicBezTo>
                <a:cubicBezTo>
                  <a:pt x="8219737" y="4440670"/>
                  <a:pt x="8172939" y="4441316"/>
                  <a:pt x="8158476" y="4436904"/>
                </a:cubicBezTo>
                <a:lnTo>
                  <a:pt x="7993707" y="4447962"/>
                </a:lnTo>
                <a:lnTo>
                  <a:pt x="7990346" y="4454853"/>
                </a:lnTo>
                <a:lnTo>
                  <a:pt x="7976786" y="4456820"/>
                </a:lnTo>
                <a:lnTo>
                  <a:pt x="7973491" y="4458577"/>
                </a:lnTo>
                <a:cubicBezTo>
                  <a:pt x="7967206" y="4461962"/>
                  <a:pt x="7960915" y="4465118"/>
                  <a:pt x="7954281" y="4467421"/>
                </a:cubicBezTo>
                <a:cubicBezTo>
                  <a:pt x="7950081" y="4438248"/>
                  <a:pt x="7897165" y="4482226"/>
                  <a:pt x="7905540" y="4455628"/>
                </a:cubicBezTo>
                <a:cubicBezTo>
                  <a:pt x="7868363" y="4463225"/>
                  <a:pt x="7886086" y="4435916"/>
                  <a:pt x="7851932" y="4466353"/>
                </a:cubicBezTo>
                <a:cubicBezTo>
                  <a:pt x="7784648" y="4458796"/>
                  <a:pt x="7699743" y="4489674"/>
                  <a:pt x="7639078" y="4467635"/>
                </a:cubicBezTo>
                <a:cubicBezTo>
                  <a:pt x="7650854" y="4478956"/>
                  <a:pt x="7631952" y="4494897"/>
                  <a:pt x="7612359" y="4492789"/>
                </a:cubicBezTo>
                <a:cubicBezTo>
                  <a:pt x="7656290" y="4537791"/>
                  <a:pt x="7524989" y="4464434"/>
                  <a:pt x="7527328" y="4502199"/>
                </a:cubicBezTo>
                <a:cubicBezTo>
                  <a:pt x="7510981" y="4470759"/>
                  <a:pt x="7410641" y="4435979"/>
                  <a:pt x="7388717" y="4470799"/>
                </a:cubicBezTo>
                <a:cubicBezTo>
                  <a:pt x="7332647" y="4477979"/>
                  <a:pt x="7282236" y="4461411"/>
                  <a:pt x="7231898" y="4486028"/>
                </a:cubicBezTo>
                <a:cubicBezTo>
                  <a:pt x="7228085" y="4482236"/>
                  <a:pt x="7223511" y="4479415"/>
                  <a:pt x="7218425" y="4477288"/>
                </a:cubicBezTo>
                <a:lnTo>
                  <a:pt x="7202795" y="4472972"/>
                </a:lnTo>
                <a:lnTo>
                  <a:pt x="7200744" y="4474099"/>
                </a:lnTo>
                <a:cubicBezTo>
                  <a:pt x="7191691" y="4476518"/>
                  <a:pt x="7186143" y="4475925"/>
                  <a:pt x="7182163" y="4474005"/>
                </a:cubicBezTo>
                <a:lnTo>
                  <a:pt x="7178368" y="4470673"/>
                </a:lnTo>
                <a:lnTo>
                  <a:pt x="7165705" y="4469569"/>
                </a:lnTo>
                <a:lnTo>
                  <a:pt x="7140991" y="4464599"/>
                </a:lnTo>
                <a:lnTo>
                  <a:pt x="7136152" y="4466292"/>
                </a:lnTo>
                <a:lnTo>
                  <a:pt x="7098544" y="4462879"/>
                </a:lnTo>
                <a:lnTo>
                  <a:pt x="7097922" y="4464077"/>
                </a:lnTo>
                <a:cubicBezTo>
                  <a:pt x="7095675" y="4466685"/>
                  <a:pt x="7092399" y="4468463"/>
                  <a:pt x="7086877" y="4468554"/>
                </a:cubicBezTo>
                <a:cubicBezTo>
                  <a:pt x="7093857" y="4486654"/>
                  <a:pt x="7082892" y="4475600"/>
                  <a:pt x="7065999" y="4474270"/>
                </a:cubicBezTo>
                <a:cubicBezTo>
                  <a:pt x="7073068" y="4502084"/>
                  <a:pt x="7025982" y="4487289"/>
                  <a:pt x="7016598" y="4502855"/>
                </a:cubicBezTo>
                <a:cubicBezTo>
                  <a:pt x="7004027" y="4501251"/>
                  <a:pt x="6990862" y="4500062"/>
                  <a:pt x="6977375" y="4499434"/>
                </a:cubicBezTo>
                <a:lnTo>
                  <a:pt x="6969409" y="4499424"/>
                </a:lnTo>
                <a:cubicBezTo>
                  <a:pt x="6969345" y="4499517"/>
                  <a:pt x="6969282" y="4499611"/>
                  <a:pt x="6969218" y="4499704"/>
                </a:cubicBezTo>
                <a:cubicBezTo>
                  <a:pt x="6967423" y="4500299"/>
                  <a:pt x="6964778" y="4500520"/>
                  <a:pt x="6960755" y="4500249"/>
                </a:cubicBezTo>
                <a:lnTo>
                  <a:pt x="6954882" y="4499405"/>
                </a:lnTo>
                <a:lnTo>
                  <a:pt x="6939428" y="4499385"/>
                </a:lnTo>
                <a:lnTo>
                  <a:pt x="6933902" y="4501239"/>
                </a:lnTo>
                <a:cubicBezTo>
                  <a:pt x="6915500" y="4513191"/>
                  <a:pt x="6929567" y="4549821"/>
                  <a:pt x="6891244" y="4536371"/>
                </a:cubicBezTo>
                <a:cubicBezTo>
                  <a:pt x="6852551" y="4546708"/>
                  <a:pt x="6836714" y="4571735"/>
                  <a:pt x="6794496" y="4567924"/>
                </a:cubicBezTo>
                <a:lnTo>
                  <a:pt x="6574528" y="4641155"/>
                </a:lnTo>
                <a:lnTo>
                  <a:pt x="6573036" y="4641049"/>
                </a:lnTo>
                <a:lnTo>
                  <a:pt x="6571920" y="4644739"/>
                </a:lnTo>
                <a:lnTo>
                  <a:pt x="6552021" y="4650379"/>
                </a:lnTo>
                <a:lnTo>
                  <a:pt x="6545925" y="4650675"/>
                </a:lnTo>
                <a:cubicBezTo>
                  <a:pt x="6541867" y="4651170"/>
                  <a:pt x="6539355" y="4651872"/>
                  <a:pt x="6537822" y="4652769"/>
                </a:cubicBezTo>
                <a:cubicBezTo>
                  <a:pt x="6537796" y="4652868"/>
                  <a:pt x="6537769" y="4652968"/>
                  <a:pt x="6537743" y="4653068"/>
                </a:cubicBezTo>
                <a:lnTo>
                  <a:pt x="6490057" y="4658624"/>
                </a:lnTo>
                <a:cubicBezTo>
                  <a:pt x="6466205" y="4668772"/>
                  <a:pt x="6404692" y="4705547"/>
                  <a:pt x="6386800" y="4715431"/>
                </a:cubicBezTo>
                <a:lnTo>
                  <a:pt x="6382703" y="4717930"/>
                </a:lnTo>
                <a:lnTo>
                  <a:pt x="6356495" y="4717843"/>
                </a:lnTo>
                <a:lnTo>
                  <a:pt x="6343628" y="4719161"/>
                </a:lnTo>
                <a:lnTo>
                  <a:pt x="6338605" y="4716723"/>
                </a:lnTo>
                <a:cubicBezTo>
                  <a:pt x="6333948" y="4715651"/>
                  <a:pt x="6328272" y="4716126"/>
                  <a:pt x="6320318" y="4720095"/>
                </a:cubicBezTo>
                <a:lnTo>
                  <a:pt x="6318742" y="4721541"/>
                </a:lnTo>
                <a:lnTo>
                  <a:pt x="6301708" y="4720380"/>
                </a:lnTo>
                <a:cubicBezTo>
                  <a:pt x="6295887" y="4719320"/>
                  <a:pt x="6290299" y="4717508"/>
                  <a:pt x="6285082" y="4714639"/>
                </a:cubicBezTo>
                <a:cubicBezTo>
                  <a:pt x="6232894" y="4720313"/>
                  <a:pt x="6091065" y="4711868"/>
                  <a:pt x="6028335" y="4722621"/>
                </a:cubicBezTo>
                <a:cubicBezTo>
                  <a:pt x="6045295" y="4757847"/>
                  <a:pt x="5848075" y="4744853"/>
                  <a:pt x="5908701" y="4779160"/>
                </a:cubicBezTo>
                <a:cubicBezTo>
                  <a:pt x="5888634" y="4780820"/>
                  <a:pt x="5844448" y="4799397"/>
                  <a:pt x="5860414" y="4807892"/>
                </a:cubicBezTo>
                <a:cubicBezTo>
                  <a:pt x="5792262" y="4798387"/>
                  <a:pt x="5752646" y="4843367"/>
                  <a:pt x="5683612" y="4848770"/>
                </a:cubicBezTo>
                <a:cubicBezTo>
                  <a:pt x="5661875" y="4883880"/>
                  <a:pt x="5668687" y="4854788"/>
                  <a:pt x="5635111" y="4868888"/>
                </a:cubicBezTo>
                <a:cubicBezTo>
                  <a:pt x="5633012" y="4842212"/>
                  <a:pt x="5598104" y="4893602"/>
                  <a:pt x="5582652" y="4866836"/>
                </a:cubicBezTo>
                <a:cubicBezTo>
                  <a:pt x="5577032" y="4870250"/>
                  <a:pt x="5572074" y="4874402"/>
                  <a:pt x="5567213" y="4878769"/>
                </a:cubicBezTo>
                <a:lnTo>
                  <a:pt x="5564659" y="4881042"/>
                </a:lnTo>
                <a:lnTo>
                  <a:pt x="5552102" y="4885426"/>
                </a:lnTo>
                <a:cubicBezTo>
                  <a:pt x="5551892" y="4887804"/>
                  <a:pt x="5551684" y="4890182"/>
                  <a:pt x="5551475" y="4892560"/>
                </a:cubicBezTo>
                <a:lnTo>
                  <a:pt x="5534664" y="4903385"/>
                </a:lnTo>
                <a:cubicBezTo>
                  <a:pt x="5527918" y="4906528"/>
                  <a:pt x="5520130" y="4908842"/>
                  <a:pt x="5510737" y="4909807"/>
                </a:cubicBezTo>
                <a:cubicBezTo>
                  <a:pt x="5474863" y="4902736"/>
                  <a:pt x="5438770" y="4943879"/>
                  <a:pt x="5393901" y="4933709"/>
                </a:cubicBezTo>
                <a:cubicBezTo>
                  <a:pt x="5377982" y="4932239"/>
                  <a:pt x="5332258" y="4941569"/>
                  <a:pt x="5325782" y="4951789"/>
                </a:cubicBezTo>
                <a:cubicBezTo>
                  <a:pt x="5316695" y="4955476"/>
                  <a:pt x="5304762" y="4954583"/>
                  <a:pt x="5302703" y="4964590"/>
                </a:cubicBezTo>
                <a:cubicBezTo>
                  <a:pt x="5298243" y="4977015"/>
                  <a:pt x="5260488" y="4966382"/>
                  <a:pt x="5268591" y="4978479"/>
                </a:cubicBezTo>
                <a:cubicBezTo>
                  <a:pt x="5241891" y="4971355"/>
                  <a:pt x="5229004" y="4998058"/>
                  <a:pt x="5210559" y="5007585"/>
                </a:cubicBezTo>
                <a:cubicBezTo>
                  <a:pt x="5199737" y="5003583"/>
                  <a:pt x="5189986" y="5008553"/>
                  <a:pt x="5177597" y="5015926"/>
                </a:cubicBezTo>
                <a:lnTo>
                  <a:pt x="5160569" y="5025681"/>
                </a:lnTo>
                <a:lnTo>
                  <a:pt x="5152748" y="5026569"/>
                </a:lnTo>
                <a:cubicBezTo>
                  <a:pt x="5143464" y="5028511"/>
                  <a:pt x="5135128" y="5030936"/>
                  <a:pt x="5127678" y="5032947"/>
                </a:cubicBezTo>
                <a:lnTo>
                  <a:pt x="5113147" y="5035818"/>
                </a:lnTo>
                <a:lnTo>
                  <a:pt x="5107301" y="5036672"/>
                </a:lnTo>
                <a:lnTo>
                  <a:pt x="5093215" y="5032880"/>
                </a:lnTo>
                <a:lnTo>
                  <a:pt x="5077058" y="5038681"/>
                </a:lnTo>
                <a:lnTo>
                  <a:pt x="5057349" y="5036015"/>
                </a:lnTo>
                <a:cubicBezTo>
                  <a:pt x="5056617" y="5038069"/>
                  <a:pt x="5055470" y="5040071"/>
                  <a:pt x="5053945" y="5041952"/>
                </a:cubicBezTo>
                <a:lnTo>
                  <a:pt x="5040021" y="5050052"/>
                </a:lnTo>
                <a:lnTo>
                  <a:pt x="5025913" y="5046535"/>
                </a:lnTo>
                <a:cubicBezTo>
                  <a:pt x="5027395" y="5056685"/>
                  <a:pt x="5010775" y="5048329"/>
                  <a:pt x="4998218" y="5048065"/>
                </a:cubicBezTo>
                <a:lnTo>
                  <a:pt x="4991008" y="5050439"/>
                </a:lnTo>
                <a:lnTo>
                  <a:pt x="4963503" y="5047575"/>
                </a:lnTo>
                <a:cubicBezTo>
                  <a:pt x="4948687" y="5047149"/>
                  <a:pt x="4934614" y="5047760"/>
                  <a:pt x="4921053" y="5048925"/>
                </a:cubicBezTo>
                <a:lnTo>
                  <a:pt x="4873420" y="5054929"/>
                </a:lnTo>
                <a:lnTo>
                  <a:pt x="4858825" y="5051329"/>
                </a:lnTo>
                <a:cubicBezTo>
                  <a:pt x="4827045" y="5050467"/>
                  <a:pt x="4791907" y="5064719"/>
                  <a:pt x="4769340" y="5053090"/>
                </a:cubicBezTo>
                <a:cubicBezTo>
                  <a:pt x="4760167" y="5051720"/>
                  <a:pt x="4751866" y="5052034"/>
                  <a:pt x="4744152" y="5053391"/>
                </a:cubicBezTo>
                <a:lnTo>
                  <a:pt x="4723556" y="5059633"/>
                </a:lnTo>
                <a:lnTo>
                  <a:pt x="4719699" y="5066298"/>
                </a:lnTo>
                <a:lnTo>
                  <a:pt x="4706016" y="5067422"/>
                </a:lnTo>
                <a:lnTo>
                  <a:pt x="4702593" y="5068973"/>
                </a:lnTo>
                <a:cubicBezTo>
                  <a:pt x="4696073" y="5071961"/>
                  <a:pt x="4689557" y="5074718"/>
                  <a:pt x="4682766" y="5076609"/>
                </a:cubicBezTo>
                <a:cubicBezTo>
                  <a:pt x="4680705" y="5047264"/>
                  <a:pt x="4624654" y="5087854"/>
                  <a:pt x="4634960" y="5061852"/>
                </a:cubicBezTo>
                <a:cubicBezTo>
                  <a:pt x="4597279" y="5067136"/>
                  <a:pt x="4616973" y="5041002"/>
                  <a:pt x="4580645" y="5069246"/>
                </a:cubicBezTo>
                <a:cubicBezTo>
                  <a:pt x="4514010" y="5057571"/>
                  <a:pt x="4426975" y="5083132"/>
                  <a:pt x="4368005" y="5057426"/>
                </a:cubicBezTo>
                <a:cubicBezTo>
                  <a:pt x="4378938" y="5069437"/>
                  <a:pt x="4358901" y="5084168"/>
                  <a:pt x="4339489" y="5080858"/>
                </a:cubicBezTo>
                <a:cubicBezTo>
                  <a:pt x="4380071" y="5128427"/>
                  <a:pt x="4254318" y="5047215"/>
                  <a:pt x="4253895" y="5085008"/>
                </a:cubicBezTo>
                <a:cubicBezTo>
                  <a:pt x="4188524" y="5078393"/>
                  <a:pt x="4183794" y="5065254"/>
                  <a:pt x="4130140" y="5057070"/>
                </a:cubicBezTo>
                <a:lnTo>
                  <a:pt x="3911296" y="5035663"/>
                </a:lnTo>
                <a:lnTo>
                  <a:pt x="3895182" y="5030229"/>
                </a:lnTo>
                <a:lnTo>
                  <a:pt x="3870866" y="5023753"/>
                </a:lnTo>
                <a:lnTo>
                  <a:pt x="3865913" y="5025143"/>
                </a:lnTo>
                <a:lnTo>
                  <a:pt x="3828606" y="5019426"/>
                </a:lnTo>
                <a:lnTo>
                  <a:pt x="3827901" y="5020583"/>
                </a:lnTo>
                <a:cubicBezTo>
                  <a:pt x="3825465" y="5023044"/>
                  <a:pt x="3822064" y="5024614"/>
                  <a:pt x="3816543" y="5024366"/>
                </a:cubicBezTo>
                <a:cubicBezTo>
                  <a:pt x="3822191" y="5042839"/>
                  <a:pt x="3812047" y="5031144"/>
                  <a:pt x="3795278" y="5028779"/>
                </a:cubicBezTo>
                <a:cubicBezTo>
                  <a:pt x="3800305" y="5056944"/>
                  <a:pt x="3754370" y="5039296"/>
                  <a:pt x="3743858" y="5054237"/>
                </a:cubicBezTo>
                <a:cubicBezTo>
                  <a:pt x="3731426" y="5051864"/>
                  <a:pt x="3718365" y="5049870"/>
                  <a:pt x="3704945" y="5048413"/>
                </a:cubicBezTo>
                <a:lnTo>
                  <a:pt x="3696992" y="5047914"/>
                </a:lnTo>
                <a:lnTo>
                  <a:pt x="3696780" y="5048181"/>
                </a:lnTo>
                <a:cubicBezTo>
                  <a:pt x="3694942" y="5048663"/>
                  <a:pt x="3692286" y="5048721"/>
                  <a:pt x="3688290" y="5048204"/>
                </a:cubicBezTo>
                <a:lnTo>
                  <a:pt x="3682486" y="5047000"/>
                </a:lnTo>
                <a:lnTo>
                  <a:pt x="3667056" y="5046030"/>
                </a:lnTo>
                <a:lnTo>
                  <a:pt x="3661403" y="5047537"/>
                </a:lnTo>
                <a:lnTo>
                  <a:pt x="3658673" y="5050790"/>
                </a:lnTo>
                <a:lnTo>
                  <a:pt x="3657333" y="5050325"/>
                </a:lnTo>
                <a:cubicBezTo>
                  <a:pt x="3647943" y="5043807"/>
                  <a:pt x="3646760" y="5035120"/>
                  <a:pt x="3626778" y="5057882"/>
                </a:cubicBezTo>
                <a:cubicBezTo>
                  <a:pt x="3604242" y="5046906"/>
                  <a:pt x="3595632" y="5060978"/>
                  <a:pt x="3560067" y="5064266"/>
                </a:cubicBezTo>
                <a:cubicBezTo>
                  <a:pt x="3548093" y="5054413"/>
                  <a:pt x="3535744" y="5057071"/>
                  <a:pt x="3522641" y="5063654"/>
                </a:cubicBezTo>
                <a:cubicBezTo>
                  <a:pt x="3490386" y="5057687"/>
                  <a:pt x="3457385" y="5066150"/>
                  <a:pt x="3419275" y="5066646"/>
                </a:cubicBezTo>
                <a:cubicBezTo>
                  <a:pt x="3381791" y="5052708"/>
                  <a:pt x="3355578" y="5072759"/>
                  <a:pt x="3314869" y="5073197"/>
                </a:cubicBezTo>
                <a:cubicBezTo>
                  <a:pt x="3285434" y="5051000"/>
                  <a:pt x="3281681" y="5089430"/>
                  <a:pt x="3259088" y="5096363"/>
                </a:cubicBezTo>
                <a:lnTo>
                  <a:pt x="3253104" y="5096785"/>
                </a:lnTo>
                <a:lnTo>
                  <a:pt x="3238751" y="5092996"/>
                </a:lnTo>
                <a:lnTo>
                  <a:pt x="3233681" y="5090758"/>
                </a:lnTo>
                <a:cubicBezTo>
                  <a:pt x="3230065" y="5089519"/>
                  <a:pt x="3227507" y="5089085"/>
                  <a:pt x="3225562" y="5089215"/>
                </a:cubicBezTo>
                <a:lnTo>
                  <a:pt x="3225260" y="5089437"/>
                </a:lnTo>
                <a:lnTo>
                  <a:pt x="3217859" y="5087484"/>
                </a:lnTo>
                <a:cubicBezTo>
                  <a:pt x="3205614" y="5083594"/>
                  <a:pt x="3193926" y="5079248"/>
                  <a:pt x="3182980" y="5074650"/>
                </a:cubicBezTo>
                <a:lnTo>
                  <a:pt x="3055081" y="5080424"/>
                </a:lnTo>
                <a:lnTo>
                  <a:pt x="3049807" y="5080860"/>
                </a:lnTo>
                <a:lnTo>
                  <a:pt x="3029122" y="5070085"/>
                </a:lnTo>
                <a:lnTo>
                  <a:pt x="3017862" y="5065942"/>
                </a:lnTo>
                <a:lnTo>
                  <a:pt x="3015868" y="5061832"/>
                </a:lnTo>
                <a:cubicBezTo>
                  <a:pt x="3013048" y="5059027"/>
                  <a:pt x="3008170" y="5057108"/>
                  <a:pt x="2998644" y="5057210"/>
                </a:cubicBezTo>
                <a:lnTo>
                  <a:pt x="2996219" y="5057788"/>
                </a:lnTo>
                <a:lnTo>
                  <a:pt x="2983676" y="5049852"/>
                </a:lnTo>
                <a:cubicBezTo>
                  <a:pt x="2979927" y="5046579"/>
                  <a:pt x="2905411" y="5003010"/>
                  <a:pt x="2903609" y="4998457"/>
                </a:cubicBezTo>
                <a:cubicBezTo>
                  <a:pt x="2845520" y="5009702"/>
                  <a:pt x="2814236" y="4981574"/>
                  <a:pt x="2758830" y="4974760"/>
                </a:cubicBezTo>
                <a:cubicBezTo>
                  <a:pt x="2685080" y="4958487"/>
                  <a:pt x="2604754" y="4958695"/>
                  <a:pt x="2532669" y="4940573"/>
                </a:cubicBezTo>
                <a:cubicBezTo>
                  <a:pt x="2486415" y="4904719"/>
                  <a:pt x="2448985" y="4929416"/>
                  <a:pt x="2389931" y="4905785"/>
                </a:cubicBezTo>
                <a:cubicBezTo>
                  <a:pt x="2344209" y="4926536"/>
                  <a:pt x="2373223" y="4904767"/>
                  <a:pt x="2335186" y="4902957"/>
                </a:cubicBezTo>
                <a:cubicBezTo>
                  <a:pt x="2315763" y="4899254"/>
                  <a:pt x="2284337" y="4886651"/>
                  <a:pt x="2273393" y="4883565"/>
                </a:cubicBezTo>
                <a:lnTo>
                  <a:pt x="2269523" y="4884442"/>
                </a:lnTo>
                <a:lnTo>
                  <a:pt x="2256015" y="4883014"/>
                </a:lnTo>
                <a:lnTo>
                  <a:pt x="2249731" y="4888778"/>
                </a:lnTo>
                <a:lnTo>
                  <a:pt x="2227629" y="4891047"/>
                </a:lnTo>
                <a:cubicBezTo>
                  <a:pt x="2219732" y="4890944"/>
                  <a:pt x="2211684" y="4889720"/>
                  <a:pt x="2203460" y="4886696"/>
                </a:cubicBezTo>
                <a:cubicBezTo>
                  <a:pt x="2180795" y="4866080"/>
                  <a:pt x="2118808" y="4886062"/>
                  <a:pt x="2091528" y="4859155"/>
                </a:cubicBezTo>
                <a:cubicBezTo>
                  <a:pt x="2080112" y="4851412"/>
                  <a:pt x="2036326" y="4840616"/>
                  <a:pt x="2022901" y="4846594"/>
                </a:cubicBezTo>
                <a:cubicBezTo>
                  <a:pt x="2012710" y="4845995"/>
                  <a:pt x="2003983" y="4840369"/>
                  <a:pt x="1994227" y="4847973"/>
                </a:cubicBezTo>
                <a:cubicBezTo>
                  <a:pt x="1980605" y="4856639"/>
                  <a:pt x="1959341" y="4832246"/>
                  <a:pt x="1955936" y="4845765"/>
                </a:cubicBezTo>
                <a:cubicBezTo>
                  <a:pt x="1913886" y="4839111"/>
                  <a:pt x="1778845" y="4813736"/>
                  <a:pt x="1741924" y="4808054"/>
                </a:cubicBezTo>
                <a:cubicBezTo>
                  <a:pt x="1739676" y="4809488"/>
                  <a:pt x="1737142" y="4810709"/>
                  <a:pt x="1734410" y="4811675"/>
                </a:cubicBezTo>
                <a:cubicBezTo>
                  <a:pt x="1718510" y="4817283"/>
                  <a:pt x="1699262" y="4813300"/>
                  <a:pt x="1691423" y="4802777"/>
                </a:cubicBezTo>
                <a:cubicBezTo>
                  <a:pt x="1648716" y="4765637"/>
                  <a:pt x="1598660" y="4755543"/>
                  <a:pt x="1554504" y="4739985"/>
                </a:cubicBezTo>
                <a:cubicBezTo>
                  <a:pt x="1503251" y="4725192"/>
                  <a:pt x="1524885" y="4761939"/>
                  <a:pt x="1470119" y="4723470"/>
                </a:cubicBezTo>
                <a:cubicBezTo>
                  <a:pt x="1458433" y="4731968"/>
                  <a:pt x="1449855" y="4730612"/>
                  <a:pt x="1437967" y="4722710"/>
                </a:cubicBezTo>
                <a:cubicBezTo>
                  <a:pt x="1408925" y="4723161"/>
                  <a:pt x="1320039" y="4732524"/>
                  <a:pt x="1295869" y="4726175"/>
                </a:cubicBezTo>
                <a:cubicBezTo>
                  <a:pt x="1276026" y="4724607"/>
                  <a:pt x="1313193" y="4690134"/>
                  <a:pt x="1292949" y="4684615"/>
                </a:cubicBezTo>
                <a:cubicBezTo>
                  <a:pt x="1267286" y="4680380"/>
                  <a:pt x="1278648" y="4679316"/>
                  <a:pt x="1244908" y="4706993"/>
                </a:cubicBezTo>
                <a:cubicBezTo>
                  <a:pt x="1222078" y="4693678"/>
                  <a:pt x="1210507" y="4706896"/>
                  <a:pt x="1171266" y="4706535"/>
                </a:cubicBezTo>
                <a:lnTo>
                  <a:pt x="1160868" y="4701936"/>
                </a:lnTo>
                <a:lnTo>
                  <a:pt x="1147599" y="4714833"/>
                </a:lnTo>
                <a:cubicBezTo>
                  <a:pt x="1140224" y="4719999"/>
                  <a:pt x="1131384" y="4723126"/>
                  <a:pt x="1119603" y="4721303"/>
                </a:cubicBezTo>
                <a:cubicBezTo>
                  <a:pt x="1049174" y="4686348"/>
                  <a:pt x="1115212" y="4744643"/>
                  <a:pt x="997851" y="4722336"/>
                </a:cubicBezTo>
                <a:cubicBezTo>
                  <a:pt x="992266" y="4717175"/>
                  <a:pt x="976529" y="4720167"/>
                  <a:pt x="976455" y="4726407"/>
                </a:cubicBezTo>
                <a:cubicBezTo>
                  <a:pt x="969353" y="4723719"/>
                  <a:pt x="954255" y="4710143"/>
                  <a:pt x="949939" y="4719699"/>
                </a:cubicBezTo>
                <a:cubicBezTo>
                  <a:pt x="930704" y="4718268"/>
                  <a:pt x="911959" y="4715133"/>
                  <a:pt x="894148" y="4710406"/>
                </a:cubicBezTo>
                <a:lnTo>
                  <a:pt x="857990" y="4696844"/>
                </a:lnTo>
                <a:lnTo>
                  <a:pt x="848649" y="4704021"/>
                </a:lnTo>
                <a:cubicBezTo>
                  <a:pt x="842387" y="4707513"/>
                  <a:pt x="835247" y="4709400"/>
                  <a:pt x="826436" y="4707421"/>
                </a:cubicBezTo>
                <a:cubicBezTo>
                  <a:pt x="776631" y="4677554"/>
                  <a:pt x="820307" y="4724698"/>
                  <a:pt x="733052" y="4701884"/>
                </a:cubicBezTo>
                <a:cubicBezTo>
                  <a:pt x="729390" y="4697724"/>
                  <a:pt x="716978" y="4643492"/>
                  <a:pt x="716185" y="4648168"/>
                </a:cubicBezTo>
                <a:cubicBezTo>
                  <a:pt x="691130" y="4640960"/>
                  <a:pt x="605233" y="4666922"/>
                  <a:pt x="582722" y="4658637"/>
                </a:cubicBezTo>
                <a:lnTo>
                  <a:pt x="581118" y="4654120"/>
                </a:lnTo>
                <a:cubicBezTo>
                  <a:pt x="575072" y="4653105"/>
                  <a:pt x="553843" y="4654128"/>
                  <a:pt x="546453" y="4652542"/>
                </a:cubicBezTo>
                <a:lnTo>
                  <a:pt x="536773" y="4644609"/>
                </a:lnTo>
                <a:lnTo>
                  <a:pt x="388896" y="4619173"/>
                </a:lnTo>
                <a:lnTo>
                  <a:pt x="366479" y="4618896"/>
                </a:lnTo>
                <a:cubicBezTo>
                  <a:pt x="356301" y="4616415"/>
                  <a:pt x="348096" y="4611062"/>
                  <a:pt x="342781" y="4601239"/>
                </a:cubicBezTo>
                <a:cubicBezTo>
                  <a:pt x="324354" y="4597871"/>
                  <a:pt x="274025" y="4600078"/>
                  <a:pt x="255925" y="4598685"/>
                </a:cubicBezTo>
                <a:lnTo>
                  <a:pt x="226919" y="4598460"/>
                </a:lnTo>
                <a:lnTo>
                  <a:pt x="213925" y="4597783"/>
                </a:lnTo>
                <a:lnTo>
                  <a:pt x="215196" y="4588576"/>
                </a:lnTo>
                <a:lnTo>
                  <a:pt x="180214" y="4583701"/>
                </a:lnTo>
                <a:cubicBezTo>
                  <a:pt x="158216" y="4574216"/>
                  <a:pt x="119654" y="4544682"/>
                  <a:pt x="83203" y="4531664"/>
                </a:cubicBezTo>
                <a:cubicBezTo>
                  <a:pt x="60690" y="4526056"/>
                  <a:pt x="40567" y="4525644"/>
                  <a:pt x="4106" y="4517202"/>
                </a:cubicBezTo>
                <a:lnTo>
                  <a:pt x="0" y="4516084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450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29"/>
          <p:cNvSpPr txBox="1">
            <a:spLocks noGrp="1"/>
          </p:cNvSpPr>
          <p:nvPr>
            <p:ph type="ctrTitle"/>
          </p:nvPr>
        </p:nvSpPr>
        <p:spPr>
          <a:xfrm>
            <a:off x="1378100" y="887096"/>
            <a:ext cx="7344482" cy="2541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Arial"/>
              <a:buNone/>
            </a:pPr>
            <a:r>
              <a:rPr lang="en-GB"/>
              <a:t>THANK YOU FOR YOUR TIME.</a:t>
            </a:r>
            <a:endParaRPr/>
          </a:p>
        </p:txBody>
      </p:sp>
      <p:sp>
        <p:nvSpPr>
          <p:cNvPr id="332" name="Google Shape;332;p29"/>
          <p:cNvSpPr txBox="1">
            <a:spLocks noGrp="1"/>
          </p:cNvSpPr>
          <p:nvPr>
            <p:ph type="subTitle" idx="1"/>
          </p:nvPr>
        </p:nvSpPr>
        <p:spPr>
          <a:xfrm>
            <a:off x="3729160" y="5163670"/>
            <a:ext cx="6885051" cy="1087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600"/>
              <a:buNone/>
            </a:pPr>
            <a:r>
              <a:rPr lang="en-GB"/>
              <a:t>If you have any questions or queries then please speak to myself afterwards or email the office.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nalogousFromLightSeedRightStep">
      <a:dk1>
        <a:srgbClr val="000000"/>
      </a:dk1>
      <a:lt1>
        <a:srgbClr val="FFFFFF"/>
      </a:lt1>
      <a:dk2>
        <a:srgbClr val="412F24"/>
      </a:dk2>
      <a:lt2>
        <a:srgbClr val="E8E4E2"/>
      </a:lt2>
      <a:accent1>
        <a:srgbClr val="63ABC9"/>
      </a:accent1>
      <a:accent2>
        <a:srgbClr val="6D88CC"/>
      </a:accent2>
      <a:accent3>
        <a:srgbClr val="9187D5"/>
      </a:accent3>
      <a:accent4>
        <a:srgbClr val="A16DCC"/>
      </a:accent4>
      <a:accent5>
        <a:srgbClr val="D287D5"/>
      </a:accent5>
      <a:accent6>
        <a:srgbClr val="CC6DA8"/>
      </a:accent6>
      <a:hlink>
        <a:srgbClr val="A97660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526</Words>
  <Application>Microsoft Office PowerPoint</Application>
  <PresentationFormat>Widescreen</PresentationFormat>
  <Paragraphs>79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Comic Sans MS</vt:lpstr>
      <vt:lpstr>Times New Roman</vt:lpstr>
      <vt:lpstr>ArchiveVTI</vt:lpstr>
      <vt:lpstr>WELCOME TO CHESTNUT CLASS!</vt:lpstr>
      <vt:lpstr>TONIGHT:</vt:lpstr>
      <vt:lpstr>ENTERING AND LEAVING</vt:lpstr>
      <vt:lpstr>FOOD CHOICES</vt:lpstr>
      <vt:lpstr>WATER BOTTLES AND TOILETING</vt:lpstr>
      <vt:lpstr>A Typical Week</vt:lpstr>
      <vt:lpstr>CUSP Curriculum</vt:lpstr>
      <vt:lpstr>PiXL Assessment</vt:lpstr>
      <vt:lpstr>COMMUNICATION</vt:lpstr>
      <vt:lpstr>A WEBSITE WALK THROUGH</vt:lpstr>
      <vt:lpstr>BEHAVIOUR (1)</vt:lpstr>
      <vt:lpstr>BEHAVIOUR (2)</vt:lpstr>
      <vt:lpstr>PE</vt:lpstr>
      <vt:lpstr>READING</vt:lpstr>
      <vt:lpstr>HOMEWORK</vt:lpstr>
      <vt:lpstr>HOME/LINK</vt:lpstr>
      <vt:lpstr>THANK YOU FOR YOUR TIME.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Michelle Billett</dc:creator>
  <cp:lastModifiedBy>Michelle Billett</cp:lastModifiedBy>
  <cp:revision>1</cp:revision>
  <dcterms:modified xsi:type="dcterms:W3CDTF">2024-09-03T20:44:38Z</dcterms:modified>
</cp:coreProperties>
</file>